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60" r:id="rId5"/>
    <p:sldId id="258" r:id="rId6"/>
    <p:sldId id="261" r:id="rId7"/>
    <p:sldId id="279" r:id="rId8"/>
    <p:sldId id="263" r:id="rId9"/>
    <p:sldId id="282" r:id="rId10"/>
    <p:sldId id="283" r:id="rId11"/>
    <p:sldId id="281" r:id="rId12"/>
    <p:sldId id="265" r:id="rId13"/>
    <p:sldId id="266" r:id="rId14"/>
    <p:sldId id="267" r:id="rId15"/>
    <p:sldId id="268" r:id="rId16"/>
    <p:sldId id="284" r:id="rId17"/>
    <p:sldId id="285" r:id="rId18"/>
    <p:sldId id="269" r:id="rId19"/>
    <p:sldId id="270" r:id="rId20"/>
    <p:sldId id="286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6" d="100"/>
          <a:sy n="96" d="100"/>
        </p:scale>
        <p:origin x="52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28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hyperlink" Target="https://www.kaggle.com/competitions/avazu-ctr-prediction/overview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2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avazu-ctr-prediction/overview" TargetMode="External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2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2377A-FB04-44BE-846D-787DDF4B1C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F67F61D-2D7D-4D68-A0C1-F17325ADA9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🔍 </a:t>
          </a:r>
          <a:r>
            <a:rPr lang="en-US" b="1"/>
            <a:t>Identify key drivers of Click-Through Rate (CTR)</a:t>
          </a:r>
          <a:endParaRPr lang="en-US"/>
        </a:p>
      </dgm:t>
    </dgm:pt>
    <dgm:pt modelId="{1332DF40-46D8-4F47-988C-4247CD4939AF}" type="parTrans" cxnId="{108BD3D5-D8CD-48BA-BFC7-CB0C879333E9}">
      <dgm:prSet/>
      <dgm:spPr/>
      <dgm:t>
        <a:bodyPr/>
        <a:lstStyle/>
        <a:p>
          <a:endParaRPr lang="en-US"/>
        </a:p>
      </dgm:t>
    </dgm:pt>
    <dgm:pt modelId="{3D2AAA2B-64E9-413C-8B58-D3B3213E8D5D}" type="sibTrans" cxnId="{108BD3D5-D8CD-48BA-BFC7-CB0C879333E9}">
      <dgm:prSet phldrT="1"/>
      <dgm:spPr/>
      <dgm:t>
        <a:bodyPr/>
        <a:lstStyle/>
        <a:p>
          <a:endParaRPr lang="en-US"/>
        </a:p>
      </dgm:t>
    </dgm:pt>
    <dgm:pt modelId="{2FAFB1BF-7189-4282-A44F-214462108F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🧠 </a:t>
          </a:r>
          <a:r>
            <a:rPr lang="en-US" b="1"/>
            <a:t>Build and evaluate predictive models</a:t>
          </a:r>
          <a:endParaRPr lang="en-US"/>
        </a:p>
      </dgm:t>
    </dgm:pt>
    <dgm:pt modelId="{EE5D8506-0E3F-4C25-A904-8D31A22CBC4A}" type="parTrans" cxnId="{F5F8BF68-923B-499C-9302-917093134445}">
      <dgm:prSet/>
      <dgm:spPr/>
      <dgm:t>
        <a:bodyPr/>
        <a:lstStyle/>
        <a:p>
          <a:endParaRPr lang="en-US"/>
        </a:p>
      </dgm:t>
    </dgm:pt>
    <dgm:pt modelId="{405C59EF-5EAC-4267-931E-A5DF64445A37}" type="sibTrans" cxnId="{F5F8BF68-923B-499C-9302-917093134445}">
      <dgm:prSet phldrT="2"/>
      <dgm:spPr/>
      <dgm:t>
        <a:bodyPr/>
        <a:lstStyle/>
        <a:p>
          <a:endParaRPr lang="en-US"/>
        </a:p>
      </dgm:t>
    </dgm:pt>
    <dgm:pt modelId="{1C626637-9C15-42C1-9208-122503038D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📊 </a:t>
          </a:r>
          <a:r>
            <a:rPr lang="en-US" b="1"/>
            <a:t>Address class imbalance for better prediction</a:t>
          </a:r>
          <a:endParaRPr lang="en-US"/>
        </a:p>
      </dgm:t>
    </dgm:pt>
    <dgm:pt modelId="{D713F577-6371-4E2B-B463-011A9B86DC33}" type="parTrans" cxnId="{B47142D6-02DE-485A-9557-356A6A180ADD}">
      <dgm:prSet/>
      <dgm:spPr/>
      <dgm:t>
        <a:bodyPr/>
        <a:lstStyle/>
        <a:p>
          <a:endParaRPr lang="en-US"/>
        </a:p>
      </dgm:t>
    </dgm:pt>
    <dgm:pt modelId="{E199010A-08BC-4AA5-A6C2-E9E232A360EA}" type="sibTrans" cxnId="{B47142D6-02DE-485A-9557-356A6A180ADD}">
      <dgm:prSet phldrT="3"/>
      <dgm:spPr/>
      <dgm:t>
        <a:bodyPr/>
        <a:lstStyle/>
        <a:p>
          <a:endParaRPr lang="en-US"/>
        </a:p>
      </dgm:t>
    </dgm:pt>
    <dgm:pt modelId="{8F46CF37-B2E8-4FB2-AE1F-42FA9D3D994D}" type="pres">
      <dgm:prSet presAssocID="{C212377A-FB04-44BE-846D-787DDF4B1CDC}" presName="root" presStyleCnt="0">
        <dgm:presLayoutVars>
          <dgm:dir/>
          <dgm:resizeHandles val="exact"/>
        </dgm:presLayoutVars>
      </dgm:prSet>
      <dgm:spPr/>
    </dgm:pt>
    <dgm:pt modelId="{7F8BC8A9-5BCC-4D57-A254-A0B069122ED7}" type="pres">
      <dgm:prSet presAssocID="{CF67F61D-2D7D-4D68-A0C1-F17325ADA95D}" presName="compNode" presStyleCnt="0"/>
      <dgm:spPr/>
    </dgm:pt>
    <dgm:pt modelId="{0F36D920-884D-4483-827F-DE705C5A8967}" type="pres">
      <dgm:prSet presAssocID="{CF67F61D-2D7D-4D68-A0C1-F17325ADA9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56CCC8F-A14B-4619-8EC3-B0FDCC7A3DB0}" type="pres">
      <dgm:prSet presAssocID="{CF67F61D-2D7D-4D68-A0C1-F17325ADA95D}" presName="spaceRect" presStyleCnt="0"/>
      <dgm:spPr/>
    </dgm:pt>
    <dgm:pt modelId="{B2C5DD8B-A1AE-4EAC-BD51-3AF1D174C5AD}" type="pres">
      <dgm:prSet presAssocID="{CF67F61D-2D7D-4D68-A0C1-F17325ADA95D}" presName="textRect" presStyleLbl="revTx" presStyleIdx="0" presStyleCnt="3">
        <dgm:presLayoutVars>
          <dgm:chMax val="1"/>
          <dgm:chPref val="1"/>
        </dgm:presLayoutVars>
      </dgm:prSet>
      <dgm:spPr/>
    </dgm:pt>
    <dgm:pt modelId="{6DEBE11F-212D-4BBB-8150-F7B57F037302}" type="pres">
      <dgm:prSet presAssocID="{3D2AAA2B-64E9-413C-8B58-D3B3213E8D5D}" presName="sibTrans" presStyleCnt="0"/>
      <dgm:spPr/>
    </dgm:pt>
    <dgm:pt modelId="{C08E058A-0C88-46AF-893E-EAE4E2B39AA2}" type="pres">
      <dgm:prSet presAssocID="{2FAFB1BF-7189-4282-A44F-214462108FA6}" presName="compNode" presStyleCnt="0"/>
      <dgm:spPr/>
    </dgm:pt>
    <dgm:pt modelId="{D76C9720-4C47-4921-99BC-CFE1904A5901}" type="pres">
      <dgm:prSet presAssocID="{2FAFB1BF-7189-4282-A44F-214462108F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11F3C4D-4092-4859-A4CA-6C09C5F9BC26}" type="pres">
      <dgm:prSet presAssocID="{2FAFB1BF-7189-4282-A44F-214462108FA6}" presName="spaceRect" presStyleCnt="0"/>
      <dgm:spPr/>
    </dgm:pt>
    <dgm:pt modelId="{A8EABD17-7517-4ACA-BC6F-E902259F2E86}" type="pres">
      <dgm:prSet presAssocID="{2FAFB1BF-7189-4282-A44F-214462108FA6}" presName="textRect" presStyleLbl="revTx" presStyleIdx="1" presStyleCnt="3">
        <dgm:presLayoutVars>
          <dgm:chMax val="1"/>
          <dgm:chPref val="1"/>
        </dgm:presLayoutVars>
      </dgm:prSet>
      <dgm:spPr/>
    </dgm:pt>
    <dgm:pt modelId="{2D9F9406-0540-4EEF-A260-CE4476A68DAF}" type="pres">
      <dgm:prSet presAssocID="{405C59EF-5EAC-4267-931E-A5DF64445A37}" presName="sibTrans" presStyleCnt="0"/>
      <dgm:spPr/>
    </dgm:pt>
    <dgm:pt modelId="{3768DF54-D212-4312-9900-DE20B763F3F8}" type="pres">
      <dgm:prSet presAssocID="{1C626637-9C15-42C1-9208-122503038D29}" presName="compNode" presStyleCnt="0"/>
      <dgm:spPr/>
    </dgm:pt>
    <dgm:pt modelId="{26321815-70AC-46C4-B58D-23C7ED43CDE2}" type="pres">
      <dgm:prSet presAssocID="{1C626637-9C15-42C1-9208-122503038D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F9D6821-B6C5-40A8-88B5-4E42087003F5}" type="pres">
      <dgm:prSet presAssocID="{1C626637-9C15-42C1-9208-122503038D29}" presName="spaceRect" presStyleCnt="0"/>
      <dgm:spPr/>
    </dgm:pt>
    <dgm:pt modelId="{DA9810A6-2CBA-40C0-9E20-A1262E1B7646}" type="pres">
      <dgm:prSet presAssocID="{1C626637-9C15-42C1-9208-122503038D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5F8BF68-923B-499C-9302-917093134445}" srcId="{C212377A-FB04-44BE-846D-787DDF4B1CDC}" destId="{2FAFB1BF-7189-4282-A44F-214462108FA6}" srcOrd="1" destOrd="0" parTransId="{EE5D8506-0E3F-4C25-A904-8D31A22CBC4A}" sibTransId="{405C59EF-5EAC-4267-931E-A5DF64445A37}"/>
    <dgm:cxn modelId="{D0244299-9298-45A4-9A0C-D4AB01A64A82}" type="presOf" srcId="{CF67F61D-2D7D-4D68-A0C1-F17325ADA95D}" destId="{B2C5DD8B-A1AE-4EAC-BD51-3AF1D174C5AD}" srcOrd="0" destOrd="0" presId="urn:microsoft.com/office/officeart/2018/2/layout/IconLabelList"/>
    <dgm:cxn modelId="{359DEE8E-CC2D-4FA2-9464-EA6F7C1A39FD}" type="presOf" srcId="{C212377A-FB04-44BE-846D-787DDF4B1CDC}" destId="{8F46CF37-B2E8-4FB2-AE1F-42FA9D3D994D}" srcOrd="0" destOrd="0" presId="urn:microsoft.com/office/officeart/2018/2/layout/IconLabelList"/>
    <dgm:cxn modelId="{0F3833B2-9EC7-40D7-B452-5847469ABD0A}" type="presOf" srcId="{2FAFB1BF-7189-4282-A44F-214462108FA6}" destId="{A8EABD17-7517-4ACA-BC6F-E902259F2E86}" srcOrd="0" destOrd="0" presId="urn:microsoft.com/office/officeart/2018/2/layout/IconLabelList"/>
    <dgm:cxn modelId="{9C165DE3-A834-4E3E-B98A-7B1D44C75DA4}" type="presOf" srcId="{1C626637-9C15-42C1-9208-122503038D29}" destId="{DA9810A6-2CBA-40C0-9E20-A1262E1B7646}" srcOrd="0" destOrd="0" presId="urn:microsoft.com/office/officeart/2018/2/layout/IconLabelList"/>
    <dgm:cxn modelId="{108BD3D5-D8CD-48BA-BFC7-CB0C879333E9}" srcId="{C212377A-FB04-44BE-846D-787DDF4B1CDC}" destId="{CF67F61D-2D7D-4D68-A0C1-F17325ADA95D}" srcOrd="0" destOrd="0" parTransId="{1332DF40-46D8-4F47-988C-4247CD4939AF}" sibTransId="{3D2AAA2B-64E9-413C-8B58-D3B3213E8D5D}"/>
    <dgm:cxn modelId="{B47142D6-02DE-485A-9557-356A6A180ADD}" srcId="{C212377A-FB04-44BE-846D-787DDF4B1CDC}" destId="{1C626637-9C15-42C1-9208-122503038D29}" srcOrd="2" destOrd="0" parTransId="{D713F577-6371-4E2B-B463-011A9B86DC33}" sibTransId="{E199010A-08BC-4AA5-A6C2-E9E232A360EA}"/>
    <dgm:cxn modelId="{B5B14DEC-88BA-4051-ADF6-02910B139409}" type="presParOf" srcId="{8F46CF37-B2E8-4FB2-AE1F-42FA9D3D994D}" destId="{7F8BC8A9-5BCC-4D57-A254-A0B069122ED7}" srcOrd="0" destOrd="0" presId="urn:microsoft.com/office/officeart/2018/2/layout/IconLabelList"/>
    <dgm:cxn modelId="{8183BE60-DEC7-443F-BCFE-2461FEA70B76}" type="presParOf" srcId="{7F8BC8A9-5BCC-4D57-A254-A0B069122ED7}" destId="{0F36D920-884D-4483-827F-DE705C5A8967}" srcOrd="0" destOrd="0" presId="urn:microsoft.com/office/officeart/2018/2/layout/IconLabelList"/>
    <dgm:cxn modelId="{22124580-E352-4683-8786-A78BE82F397D}" type="presParOf" srcId="{7F8BC8A9-5BCC-4D57-A254-A0B069122ED7}" destId="{456CCC8F-A14B-4619-8EC3-B0FDCC7A3DB0}" srcOrd="1" destOrd="0" presId="urn:microsoft.com/office/officeart/2018/2/layout/IconLabelList"/>
    <dgm:cxn modelId="{63A6E48F-07F7-4501-891C-FC01A54961F2}" type="presParOf" srcId="{7F8BC8A9-5BCC-4D57-A254-A0B069122ED7}" destId="{B2C5DD8B-A1AE-4EAC-BD51-3AF1D174C5AD}" srcOrd="2" destOrd="0" presId="urn:microsoft.com/office/officeart/2018/2/layout/IconLabelList"/>
    <dgm:cxn modelId="{16CF3463-BC31-43E9-8431-6DB47CE690A0}" type="presParOf" srcId="{8F46CF37-B2E8-4FB2-AE1F-42FA9D3D994D}" destId="{6DEBE11F-212D-4BBB-8150-F7B57F037302}" srcOrd="1" destOrd="0" presId="urn:microsoft.com/office/officeart/2018/2/layout/IconLabelList"/>
    <dgm:cxn modelId="{2870E347-5EB9-420B-9232-DC2429FEB5AE}" type="presParOf" srcId="{8F46CF37-B2E8-4FB2-AE1F-42FA9D3D994D}" destId="{C08E058A-0C88-46AF-893E-EAE4E2B39AA2}" srcOrd="2" destOrd="0" presId="urn:microsoft.com/office/officeart/2018/2/layout/IconLabelList"/>
    <dgm:cxn modelId="{C81C494D-4B38-49F6-9C50-7C7285C67014}" type="presParOf" srcId="{C08E058A-0C88-46AF-893E-EAE4E2B39AA2}" destId="{D76C9720-4C47-4921-99BC-CFE1904A5901}" srcOrd="0" destOrd="0" presId="urn:microsoft.com/office/officeart/2018/2/layout/IconLabelList"/>
    <dgm:cxn modelId="{1EF3DA2C-E475-4C20-AEA9-96CE19F796D0}" type="presParOf" srcId="{C08E058A-0C88-46AF-893E-EAE4E2B39AA2}" destId="{B11F3C4D-4092-4859-A4CA-6C09C5F9BC26}" srcOrd="1" destOrd="0" presId="urn:microsoft.com/office/officeart/2018/2/layout/IconLabelList"/>
    <dgm:cxn modelId="{B7BD3F4C-DEA1-4374-9734-1454CE5094B9}" type="presParOf" srcId="{C08E058A-0C88-46AF-893E-EAE4E2B39AA2}" destId="{A8EABD17-7517-4ACA-BC6F-E902259F2E86}" srcOrd="2" destOrd="0" presId="urn:microsoft.com/office/officeart/2018/2/layout/IconLabelList"/>
    <dgm:cxn modelId="{CDD54B83-E143-4380-92F1-DEA3707A53E1}" type="presParOf" srcId="{8F46CF37-B2E8-4FB2-AE1F-42FA9D3D994D}" destId="{2D9F9406-0540-4EEF-A260-CE4476A68DAF}" srcOrd="3" destOrd="0" presId="urn:microsoft.com/office/officeart/2018/2/layout/IconLabelList"/>
    <dgm:cxn modelId="{B15986C5-A0FA-44FA-9A85-1E2E8C896696}" type="presParOf" srcId="{8F46CF37-B2E8-4FB2-AE1F-42FA9D3D994D}" destId="{3768DF54-D212-4312-9900-DE20B763F3F8}" srcOrd="4" destOrd="0" presId="urn:microsoft.com/office/officeart/2018/2/layout/IconLabelList"/>
    <dgm:cxn modelId="{955770A9-DD08-42F8-B9BA-23A69F5E42EA}" type="presParOf" srcId="{3768DF54-D212-4312-9900-DE20B763F3F8}" destId="{26321815-70AC-46C4-B58D-23C7ED43CDE2}" srcOrd="0" destOrd="0" presId="urn:microsoft.com/office/officeart/2018/2/layout/IconLabelList"/>
    <dgm:cxn modelId="{D3E7E3AC-4113-4653-842B-D771AB6B32BC}" type="presParOf" srcId="{3768DF54-D212-4312-9900-DE20B763F3F8}" destId="{5F9D6821-B6C5-40A8-88B5-4E42087003F5}" srcOrd="1" destOrd="0" presId="urn:microsoft.com/office/officeart/2018/2/layout/IconLabelList"/>
    <dgm:cxn modelId="{C6465B90-99A9-4694-BEDB-06CAD1C44CE9}" type="presParOf" srcId="{3768DF54-D212-4312-9900-DE20B763F3F8}" destId="{DA9810A6-2CBA-40C0-9E20-A1262E1B7646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F6258-1E47-4DBF-B3E0-6195E7FE3E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7567CB-D5D2-4F0F-B56F-F6C1B40332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Kaggle </a:t>
          </a:r>
          <a:r>
            <a:rPr lang="en-US" dirty="0" err="1"/>
            <a:t>Avazu</a:t>
          </a:r>
          <a:r>
            <a:rPr lang="en-US" dirty="0"/>
            <a:t> CTR Dataset Overview:</a:t>
          </a:r>
        </a:p>
      </dgm:t>
    </dgm:pt>
    <dgm:pt modelId="{95337709-CA34-4D1C-A1B9-383A393C8D40}" type="parTrans" cxnId="{A83B88F5-DCCB-432C-9408-9FA564126503}">
      <dgm:prSet/>
      <dgm:spPr/>
      <dgm:t>
        <a:bodyPr/>
        <a:lstStyle/>
        <a:p>
          <a:endParaRPr lang="en-US"/>
        </a:p>
      </dgm:t>
    </dgm:pt>
    <dgm:pt modelId="{7AC9123D-3804-4FD7-8309-65E950462016}" type="sibTrans" cxnId="{A83B88F5-DCCB-432C-9408-9FA564126503}">
      <dgm:prSet/>
      <dgm:spPr/>
      <dgm:t>
        <a:bodyPr/>
        <a:lstStyle/>
        <a:p>
          <a:endParaRPr lang="en-US"/>
        </a:p>
      </dgm:t>
    </dgm:pt>
    <dgm:pt modelId="{C9FCC7C9-A086-4277-A5AE-3A5F386966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u="sng" dirty="0">
              <a:hlinkClick xmlns:r="http://schemas.openxmlformats.org/officeDocument/2006/relationships" r:id="rId1"/>
            </a:rPr>
            <a:t>https://www.kaggle.com/competitions/avazu-ctr-prediction/overview</a:t>
          </a:r>
          <a:endParaRPr lang="en-US" sz="1600" dirty="0"/>
        </a:p>
      </dgm:t>
    </dgm:pt>
    <dgm:pt modelId="{AB93F822-BB0B-4962-AAD2-EBDF4B1EDD5E}" type="parTrans" cxnId="{2A221A95-511F-45B8-A963-1FEF60524A06}">
      <dgm:prSet/>
      <dgm:spPr/>
      <dgm:t>
        <a:bodyPr/>
        <a:lstStyle/>
        <a:p>
          <a:endParaRPr lang="en-US"/>
        </a:p>
      </dgm:t>
    </dgm:pt>
    <dgm:pt modelId="{AD696117-6E2A-4398-A7C5-730EFD509D5E}" type="sibTrans" cxnId="{2A221A95-511F-45B8-A963-1FEF60524A06}">
      <dgm:prSet/>
      <dgm:spPr/>
      <dgm:t>
        <a:bodyPr/>
        <a:lstStyle/>
        <a:p>
          <a:endParaRPr lang="en-US"/>
        </a:p>
      </dgm:t>
    </dgm:pt>
    <dgm:pt modelId="{4E5718EA-A2D2-4A16-83A4-460A2D978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Features And </a:t>
          </a:r>
        </a:p>
        <a:p>
          <a:pPr>
            <a:lnSpc>
              <a:spcPct val="100000"/>
            </a:lnSpc>
          </a:pPr>
          <a:r>
            <a:rPr lang="en-US" dirty="0"/>
            <a:t>Size</a:t>
          </a:r>
        </a:p>
      </dgm:t>
    </dgm:pt>
    <dgm:pt modelId="{4968DBE1-2A8C-4224-AF61-39A838A1EC84}" type="parTrans" cxnId="{3A123C1F-BC80-4384-A7EF-B44CA26D7555}">
      <dgm:prSet/>
      <dgm:spPr/>
      <dgm:t>
        <a:bodyPr/>
        <a:lstStyle/>
        <a:p>
          <a:endParaRPr lang="en-US"/>
        </a:p>
      </dgm:t>
    </dgm:pt>
    <dgm:pt modelId="{844249B6-4B2B-4BEC-A894-8F65C9678509}" type="sibTrans" cxnId="{3A123C1F-BC80-4384-A7EF-B44CA26D7555}">
      <dgm:prSet/>
      <dgm:spPr/>
      <dgm:t>
        <a:bodyPr/>
        <a:lstStyle/>
        <a:p>
          <a:endParaRPr lang="en-US"/>
        </a:p>
      </dgm:t>
    </dgm:pt>
    <dgm:pt modelId="{CE1078D2-821A-496B-A05B-39E903A70E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Summary Table</a:t>
          </a:r>
          <a:r>
            <a:rPr lang="en-US" sz="1600" dirty="0"/>
            <a:t>:</a:t>
          </a:r>
        </a:p>
        <a:p>
          <a:pPr>
            <a:lnSpc>
              <a:spcPct val="100000"/>
            </a:lnSpc>
          </a:pPr>
          <a:br>
            <a:rPr lang="en-US" sz="1600" dirty="0"/>
          </a:br>
          <a:r>
            <a:rPr lang="en-US" sz="1600" dirty="0"/>
            <a:t>| Metric                  | Value </a:t>
          </a:r>
          <a:br>
            <a:rPr lang="en-US" sz="1600" dirty="0"/>
          </a:br>
          <a:r>
            <a:rPr lang="en-US" sz="1600" dirty="0"/>
            <a:t>|----------                 |---------</a:t>
          </a:r>
          <a:br>
            <a:rPr lang="en-US" sz="1600" dirty="0"/>
          </a:br>
          <a:r>
            <a:rPr lang="en-US" sz="1600" dirty="0"/>
            <a:t>| Rows                    | 75,058 </a:t>
          </a:r>
          <a:br>
            <a:rPr lang="en-US" sz="1600" dirty="0"/>
          </a:br>
          <a:r>
            <a:rPr lang="en-US" sz="1600" dirty="0"/>
            <a:t>| Columns              | 25 </a:t>
          </a:r>
          <a:br>
            <a:rPr lang="en-US" sz="1600" dirty="0"/>
          </a:br>
          <a:r>
            <a:rPr lang="en-US" sz="1600" dirty="0"/>
            <a:t>| Categorical Vars | 23 </a:t>
          </a:r>
          <a:br>
            <a:rPr lang="en-US" sz="1600" dirty="0"/>
          </a:br>
          <a:r>
            <a:rPr lang="en-US" sz="1600" dirty="0"/>
            <a:t>| Numerical Vars   | 2 </a:t>
          </a:r>
          <a:br>
            <a:rPr lang="en-US" sz="1600" dirty="0"/>
          </a:br>
          <a:r>
            <a:rPr lang="en-US" sz="1600" dirty="0"/>
            <a:t>| Target Var            | click (0/1) </a:t>
          </a:r>
        </a:p>
      </dgm:t>
    </dgm:pt>
    <dgm:pt modelId="{7E727FFA-D8A1-4811-A0B0-4EEFC0B082B5}" type="parTrans" cxnId="{EF8C2AF3-D66F-45C6-B1C7-A4DCC005E1BB}">
      <dgm:prSet/>
      <dgm:spPr/>
      <dgm:t>
        <a:bodyPr/>
        <a:lstStyle/>
        <a:p>
          <a:endParaRPr lang="en-US"/>
        </a:p>
      </dgm:t>
    </dgm:pt>
    <dgm:pt modelId="{FC36651C-E1ED-442D-8CD5-2C2455F72DF0}" type="sibTrans" cxnId="{EF8C2AF3-D66F-45C6-B1C7-A4DCC005E1BB}">
      <dgm:prSet/>
      <dgm:spPr/>
      <dgm:t>
        <a:bodyPr/>
        <a:lstStyle/>
        <a:p>
          <a:endParaRPr lang="en-US"/>
        </a:p>
      </dgm:t>
    </dgm:pt>
    <dgm:pt modelId="{84D79533-F9F3-4884-93C6-C6C6684819FD}" type="pres">
      <dgm:prSet presAssocID="{C88F6258-1E47-4DBF-B3E0-6195E7FE3E57}" presName="root" presStyleCnt="0">
        <dgm:presLayoutVars>
          <dgm:dir/>
          <dgm:resizeHandles val="exact"/>
        </dgm:presLayoutVars>
      </dgm:prSet>
      <dgm:spPr/>
    </dgm:pt>
    <dgm:pt modelId="{8DBE8353-D6FA-4614-8C70-B60D15213EB9}" type="pres">
      <dgm:prSet presAssocID="{5C7567CB-D5D2-4F0F-B56F-F6C1B40332E4}" presName="compNode" presStyleCnt="0"/>
      <dgm:spPr/>
    </dgm:pt>
    <dgm:pt modelId="{C2204F09-6D2B-4DC3-B0C6-D39BFFEA3BA2}" type="pres">
      <dgm:prSet presAssocID="{5C7567CB-D5D2-4F0F-B56F-F6C1B40332E4}" presName="bgRect" presStyleLbl="bgShp" presStyleIdx="0" presStyleCnt="2" custLinFactNeighborY="-65457"/>
      <dgm:spPr/>
    </dgm:pt>
    <dgm:pt modelId="{EBD6F00A-64FD-48FF-8A1D-4F4757F44409}" type="pres">
      <dgm:prSet presAssocID="{5C7567CB-D5D2-4F0F-B56F-F6C1B40332E4}" presName="iconRect" presStyleLbl="node1" presStyleIdx="0" presStyleCnt="2" custLinFactNeighborY="-2868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6B1528A-6736-41E0-97D8-17AB849676CA}" type="pres">
      <dgm:prSet presAssocID="{5C7567CB-D5D2-4F0F-B56F-F6C1B40332E4}" presName="spaceRect" presStyleCnt="0"/>
      <dgm:spPr/>
    </dgm:pt>
    <dgm:pt modelId="{983BC70B-D58F-4264-9C02-D78C103C48C3}" type="pres">
      <dgm:prSet presAssocID="{5C7567CB-D5D2-4F0F-B56F-F6C1B40332E4}" presName="parTx" presStyleLbl="revTx" presStyleIdx="0" presStyleCnt="4" custLinFactNeighborX="-2684" custLinFactNeighborY="-54493">
        <dgm:presLayoutVars>
          <dgm:chMax val="0"/>
          <dgm:chPref val="0"/>
        </dgm:presLayoutVars>
      </dgm:prSet>
      <dgm:spPr/>
    </dgm:pt>
    <dgm:pt modelId="{1C34D103-2250-4DCF-A781-F560F208E2C4}" type="pres">
      <dgm:prSet presAssocID="{5C7567CB-D5D2-4F0F-B56F-F6C1B40332E4}" presName="desTx" presStyleLbl="revTx" presStyleIdx="1" presStyleCnt="4" custScaleY="76078" custLinFactNeighborX="-7390" custLinFactNeighborY="-49557">
        <dgm:presLayoutVars/>
      </dgm:prSet>
      <dgm:spPr/>
    </dgm:pt>
    <dgm:pt modelId="{B17ED702-9B94-4409-A24A-DF6054CE65E3}" type="pres">
      <dgm:prSet presAssocID="{7AC9123D-3804-4FD7-8309-65E950462016}" presName="sibTrans" presStyleCnt="0"/>
      <dgm:spPr/>
    </dgm:pt>
    <dgm:pt modelId="{F60F89A0-472C-4EE6-91BD-1A8256EFECEA}" type="pres">
      <dgm:prSet presAssocID="{4E5718EA-A2D2-4A16-83A4-460A2D978E03}" presName="compNode" presStyleCnt="0"/>
      <dgm:spPr/>
    </dgm:pt>
    <dgm:pt modelId="{B81F7785-327E-4020-8159-5A6F3FBBC2F5}" type="pres">
      <dgm:prSet presAssocID="{4E5718EA-A2D2-4A16-83A4-460A2D978E03}" presName="bgRect" presStyleLbl="bgShp" presStyleIdx="1" presStyleCnt="2" custScaleY="200236"/>
      <dgm:spPr/>
    </dgm:pt>
    <dgm:pt modelId="{EA54B86A-E7A7-4650-880B-3DBD92443D7E}" type="pres">
      <dgm:prSet presAssocID="{4E5718EA-A2D2-4A16-83A4-460A2D978E03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4A0E6B9-AF98-416F-8237-CED2F434E29B}" type="pres">
      <dgm:prSet presAssocID="{4E5718EA-A2D2-4A16-83A4-460A2D978E03}" presName="spaceRect" presStyleCnt="0"/>
      <dgm:spPr/>
    </dgm:pt>
    <dgm:pt modelId="{2F4ECC3E-EA60-46A7-A6D8-40640148D030}" type="pres">
      <dgm:prSet presAssocID="{4E5718EA-A2D2-4A16-83A4-460A2D978E03}" presName="parTx" presStyleLbl="revTx" presStyleIdx="2" presStyleCnt="4" custScaleX="78464" custScaleY="104488" custLinFactNeighborX="-15030" custLinFactNeighborY="-32077">
        <dgm:presLayoutVars>
          <dgm:chMax val="0"/>
          <dgm:chPref val="0"/>
        </dgm:presLayoutVars>
      </dgm:prSet>
      <dgm:spPr/>
    </dgm:pt>
    <dgm:pt modelId="{FE4D368F-35C1-47FF-8EB3-71CD500BB264}" type="pres">
      <dgm:prSet presAssocID="{4E5718EA-A2D2-4A16-83A4-460A2D978E03}" presName="desTx" presStyleLbl="revTx" presStyleIdx="3" presStyleCnt="4" custScaleX="128495" custScaleY="159956" custLinFactNeighborX="-12370" custLinFactNeighborY="2417">
        <dgm:presLayoutVars/>
      </dgm:prSet>
      <dgm:spPr/>
    </dgm:pt>
  </dgm:ptLst>
  <dgm:cxnLst>
    <dgm:cxn modelId="{691DB810-0EBE-49B1-9992-F29EE2A50B8D}" type="presOf" srcId="{C9FCC7C9-A086-4277-A5AE-3A5F386966EF}" destId="{1C34D103-2250-4DCF-A781-F560F208E2C4}" srcOrd="0" destOrd="0" presId="urn:microsoft.com/office/officeart/2018/2/layout/IconVerticalSolidList"/>
    <dgm:cxn modelId="{3A123C1F-BC80-4384-A7EF-B44CA26D7555}" srcId="{C88F6258-1E47-4DBF-B3E0-6195E7FE3E57}" destId="{4E5718EA-A2D2-4A16-83A4-460A2D978E03}" srcOrd="1" destOrd="0" parTransId="{4968DBE1-2A8C-4224-AF61-39A838A1EC84}" sibTransId="{844249B6-4B2B-4BEC-A894-8F65C9678509}"/>
    <dgm:cxn modelId="{C2F87A7C-A040-4203-AC8F-91218E79FDFC}" type="presOf" srcId="{5C7567CB-D5D2-4F0F-B56F-F6C1B40332E4}" destId="{983BC70B-D58F-4264-9C02-D78C103C48C3}" srcOrd="0" destOrd="0" presId="urn:microsoft.com/office/officeart/2018/2/layout/IconVerticalSolidList"/>
    <dgm:cxn modelId="{2A221A95-511F-45B8-A963-1FEF60524A06}" srcId="{5C7567CB-D5D2-4F0F-B56F-F6C1B40332E4}" destId="{C9FCC7C9-A086-4277-A5AE-3A5F386966EF}" srcOrd="0" destOrd="0" parTransId="{AB93F822-BB0B-4962-AAD2-EBDF4B1EDD5E}" sibTransId="{AD696117-6E2A-4398-A7C5-730EFD509D5E}"/>
    <dgm:cxn modelId="{26FECEC3-C2CB-49B9-912D-2FFF3507368C}" type="presOf" srcId="{4E5718EA-A2D2-4A16-83A4-460A2D978E03}" destId="{2F4ECC3E-EA60-46A7-A6D8-40640148D030}" srcOrd="0" destOrd="0" presId="urn:microsoft.com/office/officeart/2018/2/layout/IconVerticalSolidList"/>
    <dgm:cxn modelId="{429006CA-B61D-469A-A00E-40865766B084}" type="presOf" srcId="{CE1078D2-821A-496B-A05B-39E903A70E18}" destId="{FE4D368F-35C1-47FF-8EB3-71CD500BB264}" srcOrd="0" destOrd="0" presId="urn:microsoft.com/office/officeart/2018/2/layout/IconVerticalSolidList"/>
    <dgm:cxn modelId="{72130FCC-8BD3-4579-862B-814D0FFFF6F6}" type="presOf" srcId="{C88F6258-1E47-4DBF-B3E0-6195E7FE3E57}" destId="{84D79533-F9F3-4884-93C6-C6C6684819FD}" srcOrd="0" destOrd="0" presId="urn:microsoft.com/office/officeart/2018/2/layout/IconVerticalSolidList"/>
    <dgm:cxn modelId="{EF8C2AF3-D66F-45C6-B1C7-A4DCC005E1BB}" srcId="{4E5718EA-A2D2-4A16-83A4-460A2D978E03}" destId="{CE1078D2-821A-496B-A05B-39E903A70E18}" srcOrd="0" destOrd="0" parTransId="{7E727FFA-D8A1-4811-A0B0-4EEFC0B082B5}" sibTransId="{FC36651C-E1ED-442D-8CD5-2C2455F72DF0}"/>
    <dgm:cxn modelId="{A83B88F5-DCCB-432C-9408-9FA564126503}" srcId="{C88F6258-1E47-4DBF-B3E0-6195E7FE3E57}" destId="{5C7567CB-D5D2-4F0F-B56F-F6C1B40332E4}" srcOrd="0" destOrd="0" parTransId="{95337709-CA34-4D1C-A1B9-383A393C8D40}" sibTransId="{7AC9123D-3804-4FD7-8309-65E950462016}"/>
    <dgm:cxn modelId="{FBED2BFF-73DD-4E22-AA28-C016447A961C}" type="presParOf" srcId="{84D79533-F9F3-4884-93C6-C6C6684819FD}" destId="{8DBE8353-D6FA-4614-8C70-B60D15213EB9}" srcOrd="0" destOrd="0" presId="urn:microsoft.com/office/officeart/2018/2/layout/IconVerticalSolidList"/>
    <dgm:cxn modelId="{A451D77C-40DB-4A70-A424-69B284E6CCD2}" type="presParOf" srcId="{8DBE8353-D6FA-4614-8C70-B60D15213EB9}" destId="{C2204F09-6D2B-4DC3-B0C6-D39BFFEA3BA2}" srcOrd="0" destOrd="0" presId="urn:microsoft.com/office/officeart/2018/2/layout/IconVerticalSolidList"/>
    <dgm:cxn modelId="{332507D5-2E96-4C99-A54B-32523C34EE22}" type="presParOf" srcId="{8DBE8353-D6FA-4614-8C70-B60D15213EB9}" destId="{EBD6F00A-64FD-48FF-8A1D-4F4757F44409}" srcOrd="1" destOrd="0" presId="urn:microsoft.com/office/officeart/2018/2/layout/IconVerticalSolidList"/>
    <dgm:cxn modelId="{9262EA6D-9986-48D5-8047-B6C417A1F78D}" type="presParOf" srcId="{8DBE8353-D6FA-4614-8C70-B60D15213EB9}" destId="{16B1528A-6736-41E0-97D8-17AB849676CA}" srcOrd="2" destOrd="0" presId="urn:microsoft.com/office/officeart/2018/2/layout/IconVerticalSolidList"/>
    <dgm:cxn modelId="{A88A03B2-6307-4E53-85A3-77B511173716}" type="presParOf" srcId="{8DBE8353-D6FA-4614-8C70-B60D15213EB9}" destId="{983BC70B-D58F-4264-9C02-D78C103C48C3}" srcOrd="3" destOrd="0" presId="urn:microsoft.com/office/officeart/2018/2/layout/IconVerticalSolidList"/>
    <dgm:cxn modelId="{3DB17301-4907-4810-AF53-03BFC8B459F6}" type="presParOf" srcId="{8DBE8353-D6FA-4614-8C70-B60D15213EB9}" destId="{1C34D103-2250-4DCF-A781-F560F208E2C4}" srcOrd="4" destOrd="0" presId="urn:microsoft.com/office/officeart/2018/2/layout/IconVerticalSolidList"/>
    <dgm:cxn modelId="{FCA29CA8-6B39-4BC7-8E76-506065AEE530}" type="presParOf" srcId="{84D79533-F9F3-4884-93C6-C6C6684819FD}" destId="{B17ED702-9B94-4409-A24A-DF6054CE65E3}" srcOrd="1" destOrd="0" presId="urn:microsoft.com/office/officeart/2018/2/layout/IconVerticalSolidList"/>
    <dgm:cxn modelId="{39D27ABE-3761-45EB-9575-697DBB9D3FCC}" type="presParOf" srcId="{84D79533-F9F3-4884-93C6-C6C6684819FD}" destId="{F60F89A0-472C-4EE6-91BD-1A8256EFECEA}" srcOrd="2" destOrd="0" presId="urn:microsoft.com/office/officeart/2018/2/layout/IconVerticalSolidList"/>
    <dgm:cxn modelId="{6D4E2282-F4D5-4E65-87AA-25B50827FDAC}" type="presParOf" srcId="{F60F89A0-472C-4EE6-91BD-1A8256EFECEA}" destId="{B81F7785-327E-4020-8159-5A6F3FBBC2F5}" srcOrd="0" destOrd="0" presId="urn:microsoft.com/office/officeart/2018/2/layout/IconVerticalSolidList"/>
    <dgm:cxn modelId="{2B205BAD-1936-4B74-BA00-FB987D8F0316}" type="presParOf" srcId="{F60F89A0-472C-4EE6-91BD-1A8256EFECEA}" destId="{EA54B86A-E7A7-4650-880B-3DBD92443D7E}" srcOrd="1" destOrd="0" presId="urn:microsoft.com/office/officeart/2018/2/layout/IconVerticalSolidList"/>
    <dgm:cxn modelId="{EFEB0620-4EE8-4484-93F1-656B2D25BA3D}" type="presParOf" srcId="{F60F89A0-472C-4EE6-91BD-1A8256EFECEA}" destId="{F4A0E6B9-AF98-416F-8237-CED2F434E29B}" srcOrd="2" destOrd="0" presId="urn:microsoft.com/office/officeart/2018/2/layout/IconVerticalSolidList"/>
    <dgm:cxn modelId="{5540EC79-A5CD-44F1-8625-AA1ABFCD8256}" type="presParOf" srcId="{F60F89A0-472C-4EE6-91BD-1A8256EFECEA}" destId="{2F4ECC3E-EA60-46A7-A6D8-40640148D030}" srcOrd="3" destOrd="0" presId="urn:microsoft.com/office/officeart/2018/2/layout/IconVerticalSolidList"/>
    <dgm:cxn modelId="{3049BAB5-44FA-420E-B28F-11165E5D7BEB}" type="presParOf" srcId="{F60F89A0-472C-4EE6-91BD-1A8256EFECEA}" destId="{FE4D368F-35C1-47FF-8EB3-71CD500BB26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527A44-A33F-4FF2-ACF2-47C95B4EF23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3FF654-63D9-4703-9C0C-4852D9C257E5}">
      <dgm:prSet/>
      <dgm:spPr/>
      <dgm:t>
        <a:bodyPr/>
        <a:lstStyle/>
        <a:p>
          <a:r>
            <a:rPr lang="en-US" dirty="0"/>
            <a:t>Challenges:</a:t>
          </a:r>
        </a:p>
      </dgm:t>
    </dgm:pt>
    <dgm:pt modelId="{F3591660-58D9-4353-AFD9-C03B040CD753}" type="parTrans" cxnId="{32C456BD-75D2-4518-A01A-E4533A21D070}">
      <dgm:prSet/>
      <dgm:spPr/>
      <dgm:t>
        <a:bodyPr/>
        <a:lstStyle/>
        <a:p>
          <a:endParaRPr lang="en-US"/>
        </a:p>
      </dgm:t>
    </dgm:pt>
    <dgm:pt modelId="{9D644935-3F96-47D3-8252-6341E05BB8FF}" type="sibTrans" cxnId="{32C456BD-75D2-4518-A01A-E4533A21D070}">
      <dgm:prSet/>
      <dgm:spPr/>
      <dgm:t>
        <a:bodyPr/>
        <a:lstStyle/>
        <a:p>
          <a:endParaRPr lang="en-US"/>
        </a:p>
      </dgm:t>
    </dgm:pt>
    <dgm:pt modelId="{6DE80EE3-88A5-4C7F-B423-996700A89BED}">
      <dgm:prSet/>
      <dgm:spPr/>
      <dgm:t>
        <a:bodyPr/>
        <a:lstStyle/>
        <a:p>
          <a:r>
            <a:rPr lang="en-US" dirty="0"/>
            <a:t>High cardinality</a:t>
          </a:r>
        </a:p>
      </dgm:t>
    </dgm:pt>
    <dgm:pt modelId="{770D3A87-491E-47A9-9A06-614F111E8124}" type="parTrans" cxnId="{53DBBBF6-ADB3-47CE-AD81-837EE1846EF2}">
      <dgm:prSet/>
      <dgm:spPr/>
      <dgm:t>
        <a:bodyPr/>
        <a:lstStyle/>
        <a:p>
          <a:endParaRPr lang="en-US"/>
        </a:p>
      </dgm:t>
    </dgm:pt>
    <dgm:pt modelId="{D50DA6EB-33D9-4345-AF90-7F73223604C9}" type="sibTrans" cxnId="{53DBBBF6-ADB3-47CE-AD81-837EE1846EF2}">
      <dgm:prSet/>
      <dgm:spPr/>
      <dgm:t>
        <a:bodyPr/>
        <a:lstStyle/>
        <a:p>
          <a:endParaRPr lang="en-US"/>
        </a:p>
      </dgm:t>
    </dgm:pt>
    <dgm:pt modelId="{8F18FCC6-2FA1-4879-85DF-135A4FAB27F3}">
      <dgm:prSet/>
      <dgm:spPr/>
      <dgm:t>
        <a:bodyPr/>
        <a:lstStyle/>
        <a:p>
          <a:r>
            <a:rPr lang="en-US" dirty="0"/>
            <a:t>Class imbalance</a:t>
          </a:r>
        </a:p>
      </dgm:t>
    </dgm:pt>
    <dgm:pt modelId="{A76A5AFC-95B4-48C8-89D5-D0CB4E625398}" type="parTrans" cxnId="{57909917-0040-449E-9EB0-BD11C9A6470C}">
      <dgm:prSet/>
      <dgm:spPr/>
      <dgm:t>
        <a:bodyPr/>
        <a:lstStyle/>
        <a:p>
          <a:endParaRPr lang="en-US"/>
        </a:p>
      </dgm:t>
    </dgm:pt>
    <dgm:pt modelId="{47CA7856-B538-4647-98E6-19D65329452C}" type="sibTrans" cxnId="{57909917-0040-449E-9EB0-BD11C9A6470C}">
      <dgm:prSet/>
      <dgm:spPr/>
      <dgm:t>
        <a:bodyPr/>
        <a:lstStyle/>
        <a:p>
          <a:endParaRPr lang="en-US"/>
        </a:p>
      </dgm:t>
    </dgm:pt>
    <dgm:pt modelId="{7A51ACD8-429D-457D-9F08-DFE66DA660A8}">
      <dgm:prSet/>
      <dgm:spPr/>
      <dgm:t>
        <a:bodyPr/>
        <a:lstStyle/>
        <a:p>
          <a:r>
            <a:rPr lang="en-US" dirty="0"/>
            <a:t>Non-linear user behavior</a:t>
          </a:r>
        </a:p>
      </dgm:t>
    </dgm:pt>
    <dgm:pt modelId="{BB474B7A-66E7-4107-900A-F742A33E2BE6}" type="parTrans" cxnId="{8B5226D8-F454-49E8-8088-C43E33AE6E28}">
      <dgm:prSet/>
      <dgm:spPr/>
      <dgm:t>
        <a:bodyPr/>
        <a:lstStyle/>
        <a:p>
          <a:endParaRPr lang="en-US"/>
        </a:p>
      </dgm:t>
    </dgm:pt>
    <dgm:pt modelId="{3CCCE291-03BD-4E0D-B006-81A872527D67}" type="sibTrans" cxnId="{8B5226D8-F454-49E8-8088-C43E33AE6E28}">
      <dgm:prSet/>
      <dgm:spPr/>
      <dgm:t>
        <a:bodyPr/>
        <a:lstStyle/>
        <a:p>
          <a:endParaRPr lang="en-US"/>
        </a:p>
      </dgm:t>
    </dgm:pt>
    <dgm:pt modelId="{CD2B035D-B4AE-44A5-AF2B-C022B71A36BA}" type="pres">
      <dgm:prSet presAssocID="{F2527A44-A33F-4FF2-ACF2-47C95B4EF23F}" presName="linear" presStyleCnt="0">
        <dgm:presLayoutVars>
          <dgm:animLvl val="lvl"/>
          <dgm:resizeHandles val="exact"/>
        </dgm:presLayoutVars>
      </dgm:prSet>
      <dgm:spPr/>
    </dgm:pt>
    <dgm:pt modelId="{2DD55DEE-2B4D-4502-952A-2405568A4B22}" type="pres">
      <dgm:prSet presAssocID="{0A3FF654-63D9-4703-9C0C-4852D9C257E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138303A-1288-4A01-9842-5D2872B37327}" type="pres">
      <dgm:prSet presAssocID="{0A3FF654-63D9-4703-9C0C-4852D9C257E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7909917-0040-449E-9EB0-BD11C9A6470C}" srcId="{0A3FF654-63D9-4703-9C0C-4852D9C257E5}" destId="{8F18FCC6-2FA1-4879-85DF-135A4FAB27F3}" srcOrd="1" destOrd="0" parTransId="{A76A5AFC-95B4-48C8-89D5-D0CB4E625398}" sibTransId="{47CA7856-B538-4647-98E6-19D65329452C}"/>
    <dgm:cxn modelId="{B6DB6876-EBC1-42AA-97C7-EFC51B8990ED}" type="presOf" srcId="{8F18FCC6-2FA1-4879-85DF-135A4FAB27F3}" destId="{4138303A-1288-4A01-9842-5D2872B37327}" srcOrd="0" destOrd="1" presId="urn:microsoft.com/office/officeart/2005/8/layout/vList2"/>
    <dgm:cxn modelId="{7FA71E59-B554-4534-A9A3-C328009245A4}" type="presOf" srcId="{6DE80EE3-88A5-4C7F-B423-996700A89BED}" destId="{4138303A-1288-4A01-9842-5D2872B37327}" srcOrd="0" destOrd="0" presId="urn:microsoft.com/office/officeart/2005/8/layout/vList2"/>
    <dgm:cxn modelId="{5C3C8B7A-D2BD-445A-BCE7-E93D394F021D}" type="presOf" srcId="{0A3FF654-63D9-4703-9C0C-4852D9C257E5}" destId="{2DD55DEE-2B4D-4502-952A-2405568A4B22}" srcOrd="0" destOrd="0" presId="urn:microsoft.com/office/officeart/2005/8/layout/vList2"/>
    <dgm:cxn modelId="{B0B1C47E-EED2-4218-845C-3284C63EAC08}" type="presOf" srcId="{7A51ACD8-429D-457D-9F08-DFE66DA660A8}" destId="{4138303A-1288-4A01-9842-5D2872B37327}" srcOrd="0" destOrd="2" presId="urn:microsoft.com/office/officeart/2005/8/layout/vList2"/>
    <dgm:cxn modelId="{0A4CE188-BB98-464F-8143-CD73D666E67A}" type="presOf" srcId="{F2527A44-A33F-4FF2-ACF2-47C95B4EF23F}" destId="{CD2B035D-B4AE-44A5-AF2B-C022B71A36BA}" srcOrd="0" destOrd="0" presId="urn:microsoft.com/office/officeart/2005/8/layout/vList2"/>
    <dgm:cxn modelId="{32C456BD-75D2-4518-A01A-E4533A21D070}" srcId="{F2527A44-A33F-4FF2-ACF2-47C95B4EF23F}" destId="{0A3FF654-63D9-4703-9C0C-4852D9C257E5}" srcOrd="0" destOrd="0" parTransId="{F3591660-58D9-4353-AFD9-C03B040CD753}" sibTransId="{9D644935-3F96-47D3-8252-6341E05BB8FF}"/>
    <dgm:cxn modelId="{53DBBBF6-ADB3-47CE-AD81-837EE1846EF2}" srcId="{0A3FF654-63D9-4703-9C0C-4852D9C257E5}" destId="{6DE80EE3-88A5-4C7F-B423-996700A89BED}" srcOrd="0" destOrd="0" parTransId="{770D3A87-491E-47A9-9A06-614F111E8124}" sibTransId="{D50DA6EB-33D9-4345-AF90-7F73223604C9}"/>
    <dgm:cxn modelId="{8B5226D8-F454-49E8-8088-C43E33AE6E28}" srcId="{0A3FF654-63D9-4703-9C0C-4852D9C257E5}" destId="{7A51ACD8-429D-457D-9F08-DFE66DA660A8}" srcOrd="2" destOrd="0" parTransId="{BB474B7A-66E7-4107-900A-F742A33E2BE6}" sibTransId="{3CCCE291-03BD-4E0D-B006-81A872527D67}"/>
    <dgm:cxn modelId="{14E1ACA8-8E64-405D-BB1C-96220FC89F26}" type="presParOf" srcId="{CD2B035D-B4AE-44A5-AF2B-C022B71A36BA}" destId="{2DD55DEE-2B4D-4502-952A-2405568A4B22}" srcOrd="0" destOrd="0" presId="urn:microsoft.com/office/officeart/2005/8/layout/vList2"/>
    <dgm:cxn modelId="{C4E19642-D8C0-420B-B672-F7DF724B3236}" type="presParOf" srcId="{CD2B035D-B4AE-44A5-AF2B-C022B71A36BA}" destId="{4138303A-1288-4A01-9842-5D2872B373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11482F-5A0D-405D-9376-8917AEC5AB2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81B6EBB-1257-4BE8-9A31-EB4169AD7E90}">
      <dgm:prSet/>
      <dgm:spPr/>
      <dgm:t>
        <a:bodyPr/>
        <a:lstStyle/>
        <a:p>
          <a:r>
            <a:rPr lang="en-US" b="1"/>
            <a:t>Purpose of EDA</a:t>
          </a:r>
          <a:endParaRPr lang="en-US"/>
        </a:p>
      </dgm:t>
    </dgm:pt>
    <dgm:pt modelId="{A1A8FB75-9ABE-4635-8CD5-146E7220E17C}" type="parTrans" cxnId="{ED208CFA-5083-42A1-A080-44D6FA52CD34}">
      <dgm:prSet/>
      <dgm:spPr/>
      <dgm:t>
        <a:bodyPr/>
        <a:lstStyle/>
        <a:p>
          <a:endParaRPr lang="en-US"/>
        </a:p>
      </dgm:t>
    </dgm:pt>
    <dgm:pt modelId="{8111A8C3-3499-4C05-B1BE-D2612BD0E937}" type="sibTrans" cxnId="{ED208CFA-5083-42A1-A080-44D6FA52CD34}">
      <dgm:prSet/>
      <dgm:spPr/>
      <dgm:t>
        <a:bodyPr/>
        <a:lstStyle/>
        <a:p>
          <a:endParaRPr lang="en-US"/>
        </a:p>
      </dgm:t>
    </dgm:pt>
    <dgm:pt modelId="{E6E0AC5F-3867-4C34-8C23-675C79304585}">
      <dgm:prSet/>
      <dgm:spPr/>
      <dgm:t>
        <a:bodyPr/>
        <a:lstStyle/>
        <a:p>
          <a:r>
            <a:rPr lang="en-US"/>
            <a:t>Examined target variable distribution (click vs. non-click)</a:t>
          </a:r>
        </a:p>
      </dgm:t>
    </dgm:pt>
    <dgm:pt modelId="{AF3D57AC-367D-42DA-A93B-C4C3F638EE50}" type="parTrans" cxnId="{14E4D17F-2841-4ED4-8CD8-F3FEFF072353}">
      <dgm:prSet/>
      <dgm:spPr/>
      <dgm:t>
        <a:bodyPr/>
        <a:lstStyle/>
        <a:p>
          <a:endParaRPr lang="en-US"/>
        </a:p>
      </dgm:t>
    </dgm:pt>
    <dgm:pt modelId="{FF64C89D-BA53-4ABF-BD01-47E9E7CEB16A}" type="sibTrans" cxnId="{14E4D17F-2841-4ED4-8CD8-F3FEFF072353}">
      <dgm:prSet/>
      <dgm:spPr/>
      <dgm:t>
        <a:bodyPr/>
        <a:lstStyle/>
        <a:p>
          <a:endParaRPr lang="en-US"/>
        </a:p>
      </dgm:t>
    </dgm:pt>
    <dgm:pt modelId="{356E1CC0-2ACD-46B7-AFF6-D286070D7E43}">
      <dgm:prSet/>
      <dgm:spPr/>
      <dgm:t>
        <a:bodyPr/>
        <a:lstStyle/>
        <a:p>
          <a:r>
            <a:rPr lang="en-US"/>
            <a:t>Discovered </a:t>
          </a:r>
          <a:r>
            <a:rPr lang="en-US" b="1"/>
            <a:t>significant class imbalance</a:t>
          </a:r>
          <a:r>
            <a:rPr lang="en-US"/>
            <a:t> (clicks ≈ 21.6%)</a:t>
          </a:r>
        </a:p>
      </dgm:t>
    </dgm:pt>
    <dgm:pt modelId="{CE50837F-7698-48D8-B3B0-1D58228B7429}" type="parTrans" cxnId="{F2740D74-CCB9-4BA7-88D9-C4E34E4CD541}">
      <dgm:prSet/>
      <dgm:spPr/>
      <dgm:t>
        <a:bodyPr/>
        <a:lstStyle/>
        <a:p>
          <a:endParaRPr lang="en-US"/>
        </a:p>
      </dgm:t>
    </dgm:pt>
    <dgm:pt modelId="{5AAB5AC7-3912-4DEB-8515-A5B25F8E9AE6}" type="sibTrans" cxnId="{F2740D74-CCB9-4BA7-88D9-C4E34E4CD541}">
      <dgm:prSet/>
      <dgm:spPr/>
      <dgm:t>
        <a:bodyPr/>
        <a:lstStyle/>
        <a:p>
          <a:endParaRPr lang="en-US"/>
        </a:p>
      </dgm:t>
    </dgm:pt>
    <dgm:pt modelId="{1629793B-54DF-4392-B64A-01F1B24713EC}">
      <dgm:prSet/>
      <dgm:spPr/>
      <dgm:t>
        <a:bodyPr/>
        <a:lstStyle/>
        <a:p>
          <a:r>
            <a:rPr lang="en-US"/>
            <a:t>Identified </a:t>
          </a:r>
          <a:r>
            <a:rPr lang="en-US" b="1"/>
            <a:t>skewed categorical features</a:t>
          </a:r>
          <a:r>
            <a:rPr lang="en-US"/>
            <a:t> (site_id, app_id, device_type, etc.)</a:t>
          </a:r>
        </a:p>
      </dgm:t>
    </dgm:pt>
    <dgm:pt modelId="{56A8BA3A-F053-4B88-AF56-78B11CCC69D9}" type="parTrans" cxnId="{FE1B8DEC-F8FC-4701-9069-180FE8A87EDD}">
      <dgm:prSet/>
      <dgm:spPr/>
      <dgm:t>
        <a:bodyPr/>
        <a:lstStyle/>
        <a:p>
          <a:endParaRPr lang="en-US"/>
        </a:p>
      </dgm:t>
    </dgm:pt>
    <dgm:pt modelId="{D7633C85-8A56-453E-BCAF-E977562BCA7F}" type="sibTrans" cxnId="{FE1B8DEC-F8FC-4701-9069-180FE8A87EDD}">
      <dgm:prSet/>
      <dgm:spPr/>
      <dgm:t>
        <a:bodyPr/>
        <a:lstStyle/>
        <a:p>
          <a:endParaRPr lang="en-US"/>
        </a:p>
      </dgm:t>
    </dgm:pt>
    <dgm:pt modelId="{2F64638A-D15D-498C-92E8-03F0E1DDBC85}">
      <dgm:prSet/>
      <dgm:spPr/>
      <dgm:t>
        <a:bodyPr/>
        <a:lstStyle/>
        <a:p>
          <a:r>
            <a:rPr lang="en-US"/>
            <a:t>Explored </a:t>
          </a:r>
          <a:r>
            <a:rPr lang="en-US" b="1"/>
            <a:t>CTR patterns</a:t>
          </a:r>
          <a:r>
            <a:rPr lang="en-US"/>
            <a:t> across devices, sites, and time</a:t>
          </a:r>
        </a:p>
      </dgm:t>
    </dgm:pt>
    <dgm:pt modelId="{85A2E0DC-E180-4B8A-B58F-FA924D90B5E6}" type="parTrans" cxnId="{67173822-44D8-4213-BE37-2656FA255ABA}">
      <dgm:prSet/>
      <dgm:spPr/>
      <dgm:t>
        <a:bodyPr/>
        <a:lstStyle/>
        <a:p>
          <a:endParaRPr lang="en-US"/>
        </a:p>
      </dgm:t>
    </dgm:pt>
    <dgm:pt modelId="{F1BC815E-FF89-459E-8754-B6365F500750}" type="sibTrans" cxnId="{67173822-44D8-4213-BE37-2656FA255ABA}">
      <dgm:prSet/>
      <dgm:spPr/>
      <dgm:t>
        <a:bodyPr/>
        <a:lstStyle/>
        <a:p>
          <a:endParaRPr lang="en-US"/>
        </a:p>
      </dgm:t>
    </dgm:pt>
    <dgm:pt modelId="{3EC637C0-5087-4EBB-83D2-279160DE52F2}">
      <dgm:prSet/>
      <dgm:spPr/>
      <dgm:t>
        <a:bodyPr/>
        <a:lstStyle/>
        <a:p>
          <a:r>
            <a:rPr lang="en-US"/>
            <a:t>Used </a:t>
          </a:r>
          <a:r>
            <a:rPr lang="en-US" b="1"/>
            <a:t>correlation heatmaps</a:t>
          </a:r>
          <a:r>
            <a:rPr lang="en-US"/>
            <a:t> and </a:t>
          </a:r>
          <a:r>
            <a:rPr lang="en-US" b="1"/>
            <a:t>violin/bar plots</a:t>
          </a:r>
          <a:r>
            <a:rPr lang="en-US"/>
            <a:t> to spot trends</a:t>
          </a:r>
        </a:p>
      </dgm:t>
    </dgm:pt>
    <dgm:pt modelId="{16766612-21E4-42E3-82A4-024C9A827424}" type="parTrans" cxnId="{D402F809-4CB4-4CFA-9CFA-EEF1FB05641A}">
      <dgm:prSet/>
      <dgm:spPr/>
      <dgm:t>
        <a:bodyPr/>
        <a:lstStyle/>
        <a:p>
          <a:endParaRPr lang="en-US"/>
        </a:p>
      </dgm:t>
    </dgm:pt>
    <dgm:pt modelId="{39B19AC0-08DC-474D-9797-FD03D2F04236}" type="sibTrans" cxnId="{D402F809-4CB4-4CFA-9CFA-EEF1FB05641A}">
      <dgm:prSet/>
      <dgm:spPr/>
      <dgm:t>
        <a:bodyPr/>
        <a:lstStyle/>
        <a:p>
          <a:endParaRPr lang="en-US"/>
        </a:p>
      </dgm:t>
    </dgm:pt>
    <dgm:pt modelId="{AAED46F1-CFEF-4DA0-AE73-9B7F06D62CE8}" type="pres">
      <dgm:prSet presAssocID="{7611482F-5A0D-405D-9376-8917AEC5AB2E}" presName="linear" presStyleCnt="0">
        <dgm:presLayoutVars>
          <dgm:animLvl val="lvl"/>
          <dgm:resizeHandles val="exact"/>
        </dgm:presLayoutVars>
      </dgm:prSet>
      <dgm:spPr/>
    </dgm:pt>
    <dgm:pt modelId="{ED45F5AD-AAAB-4E88-932A-1D048A28BC5B}" type="pres">
      <dgm:prSet presAssocID="{081B6EBB-1257-4BE8-9A31-EB4169AD7E9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4B197E0-0638-4655-A124-6B13F8256527}" type="pres">
      <dgm:prSet presAssocID="{8111A8C3-3499-4C05-B1BE-D2612BD0E937}" presName="spacer" presStyleCnt="0"/>
      <dgm:spPr/>
    </dgm:pt>
    <dgm:pt modelId="{3093A1CC-9813-488B-A572-DCC7B0548EDA}" type="pres">
      <dgm:prSet presAssocID="{E6E0AC5F-3867-4C34-8C23-675C7930458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27396C9-E2DC-4ACA-A4AB-6B0F00D64D9F}" type="pres">
      <dgm:prSet presAssocID="{FF64C89D-BA53-4ABF-BD01-47E9E7CEB16A}" presName="spacer" presStyleCnt="0"/>
      <dgm:spPr/>
    </dgm:pt>
    <dgm:pt modelId="{6B4D98B0-4BC2-4CE7-B98B-41D10B0724F0}" type="pres">
      <dgm:prSet presAssocID="{356E1CC0-2ACD-46B7-AFF6-D286070D7E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BF2CAE4-9503-46B2-B50B-6926A7DE4F31}" type="pres">
      <dgm:prSet presAssocID="{5AAB5AC7-3912-4DEB-8515-A5B25F8E9AE6}" presName="spacer" presStyleCnt="0"/>
      <dgm:spPr/>
    </dgm:pt>
    <dgm:pt modelId="{053CEA0B-EB38-4777-A7B1-2FF19960EA76}" type="pres">
      <dgm:prSet presAssocID="{1629793B-54DF-4392-B64A-01F1B24713E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7C5CC80-575B-4E2F-840B-F9870CF562C0}" type="pres">
      <dgm:prSet presAssocID="{D7633C85-8A56-453E-BCAF-E977562BCA7F}" presName="spacer" presStyleCnt="0"/>
      <dgm:spPr/>
    </dgm:pt>
    <dgm:pt modelId="{756755DF-6D70-4D97-A25D-C067624D91D5}" type="pres">
      <dgm:prSet presAssocID="{2F64638A-D15D-498C-92E8-03F0E1DDBC8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A6CBC1A-38BF-4AE5-BD61-48B2AB2D7871}" type="pres">
      <dgm:prSet presAssocID="{F1BC815E-FF89-459E-8754-B6365F500750}" presName="spacer" presStyleCnt="0"/>
      <dgm:spPr/>
    </dgm:pt>
    <dgm:pt modelId="{6EBD5528-69E3-419D-B61F-4038C56DAE45}" type="pres">
      <dgm:prSet presAssocID="{3EC637C0-5087-4EBB-83D2-279160DE52F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402F809-4CB4-4CFA-9CFA-EEF1FB05641A}" srcId="{7611482F-5A0D-405D-9376-8917AEC5AB2E}" destId="{3EC637C0-5087-4EBB-83D2-279160DE52F2}" srcOrd="5" destOrd="0" parTransId="{16766612-21E4-42E3-82A4-024C9A827424}" sibTransId="{39B19AC0-08DC-474D-9797-FD03D2F04236}"/>
    <dgm:cxn modelId="{67173822-44D8-4213-BE37-2656FA255ABA}" srcId="{7611482F-5A0D-405D-9376-8917AEC5AB2E}" destId="{2F64638A-D15D-498C-92E8-03F0E1DDBC85}" srcOrd="4" destOrd="0" parTransId="{85A2E0DC-E180-4B8A-B58F-FA924D90B5E6}" sibTransId="{F1BC815E-FF89-459E-8754-B6365F500750}"/>
    <dgm:cxn modelId="{F2740D74-CCB9-4BA7-88D9-C4E34E4CD541}" srcId="{7611482F-5A0D-405D-9376-8917AEC5AB2E}" destId="{356E1CC0-2ACD-46B7-AFF6-D286070D7E43}" srcOrd="2" destOrd="0" parTransId="{CE50837F-7698-48D8-B3B0-1D58228B7429}" sibTransId="{5AAB5AC7-3912-4DEB-8515-A5B25F8E9AE6}"/>
    <dgm:cxn modelId="{AE94D155-46DE-4F6A-86F9-4CEC21269B43}" type="presOf" srcId="{E6E0AC5F-3867-4C34-8C23-675C79304585}" destId="{3093A1CC-9813-488B-A572-DCC7B0548EDA}" srcOrd="0" destOrd="0" presId="urn:microsoft.com/office/officeart/2005/8/layout/vList2"/>
    <dgm:cxn modelId="{14E4D17F-2841-4ED4-8CD8-F3FEFF072353}" srcId="{7611482F-5A0D-405D-9376-8917AEC5AB2E}" destId="{E6E0AC5F-3867-4C34-8C23-675C79304585}" srcOrd="1" destOrd="0" parTransId="{AF3D57AC-367D-42DA-A93B-C4C3F638EE50}" sibTransId="{FF64C89D-BA53-4ABF-BD01-47E9E7CEB16A}"/>
    <dgm:cxn modelId="{5D168CA3-9861-4FD6-91A8-F85EDE679C7F}" type="presOf" srcId="{1629793B-54DF-4392-B64A-01F1B24713EC}" destId="{053CEA0B-EB38-4777-A7B1-2FF19960EA76}" srcOrd="0" destOrd="0" presId="urn:microsoft.com/office/officeart/2005/8/layout/vList2"/>
    <dgm:cxn modelId="{220116BE-9DB6-4D8A-A2DE-6B2B0422F5B2}" type="presOf" srcId="{7611482F-5A0D-405D-9376-8917AEC5AB2E}" destId="{AAED46F1-CFEF-4DA0-AE73-9B7F06D62CE8}" srcOrd="0" destOrd="0" presId="urn:microsoft.com/office/officeart/2005/8/layout/vList2"/>
    <dgm:cxn modelId="{6AFD60E3-3564-4826-87C2-8CB7B1F1ABAC}" type="presOf" srcId="{081B6EBB-1257-4BE8-9A31-EB4169AD7E90}" destId="{ED45F5AD-AAAB-4E88-932A-1D048A28BC5B}" srcOrd="0" destOrd="0" presId="urn:microsoft.com/office/officeart/2005/8/layout/vList2"/>
    <dgm:cxn modelId="{D48843E4-232F-44FA-AD27-88CA742A2A11}" type="presOf" srcId="{3EC637C0-5087-4EBB-83D2-279160DE52F2}" destId="{6EBD5528-69E3-419D-B61F-4038C56DAE45}" srcOrd="0" destOrd="0" presId="urn:microsoft.com/office/officeart/2005/8/layout/vList2"/>
    <dgm:cxn modelId="{FE1B8DEC-F8FC-4701-9069-180FE8A87EDD}" srcId="{7611482F-5A0D-405D-9376-8917AEC5AB2E}" destId="{1629793B-54DF-4392-B64A-01F1B24713EC}" srcOrd="3" destOrd="0" parTransId="{56A8BA3A-F053-4B88-AF56-78B11CCC69D9}" sibTransId="{D7633C85-8A56-453E-BCAF-E977562BCA7F}"/>
    <dgm:cxn modelId="{ED208CFA-5083-42A1-A080-44D6FA52CD34}" srcId="{7611482F-5A0D-405D-9376-8917AEC5AB2E}" destId="{081B6EBB-1257-4BE8-9A31-EB4169AD7E90}" srcOrd="0" destOrd="0" parTransId="{A1A8FB75-9ABE-4635-8CD5-146E7220E17C}" sibTransId="{8111A8C3-3499-4C05-B1BE-D2612BD0E937}"/>
    <dgm:cxn modelId="{92D8B9DC-D45B-40EE-B904-FD1C5B15017B}" type="presOf" srcId="{356E1CC0-2ACD-46B7-AFF6-D286070D7E43}" destId="{6B4D98B0-4BC2-4CE7-B98B-41D10B0724F0}" srcOrd="0" destOrd="0" presId="urn:microsoft.com/office/officeart/2005/8/layout/vList2"/>
    <dgm:cxn modelId="{6147509F-28EA-4330-B203-80C53FCA7C8B}" type="presOf" srcId="{2F64638A-D15D-498C-92E8-03F0E1DDBC85}" destId="{756755DF-6D70-4D97-A25D-C067624D91D5}" srcOrd="0" destOrd="0" presId="urn:microsoft.com/office/officeart/2005/8/layout/vList2"/>
    <dgm:cxn modelId="{C42387F1-4FF0-42F9-8964-3FE0C2A72FE6}" type="presParOf" srcId="{AAED46F1-CFEF-4DA0-AE73-9B7F06D62CE8}" destId="{ED45F5AD-AAAB-4E88-932A-1D048A28BC5B}" srcOrd="0" destOrd="0" presId="urn:microsoft.com/office/officeart/2005/8/layout/vList2"/>
    <dgm:cxn modelId="{A47E42FA-8ECF-4D39-BF6D-C1A547BC0EFD}" type="presParOf" srcId="{AAED46F1-CFEF-4DA0-AE73-9B7F06D62CE8}" destId="{94B197E0-0638-4655-A124-6B13F8256527}" srcOrd="1" destOrd="0" presId="urn:microsoft.com/office/officeart/2005/8/layout/vList2"/>
    <dgm:cxn modelId="{D51EED4B-10BA-458F-B32A-D7AD5BE09003}" type="presParOf" srcId="{AAED46F1-CFEF-4DA0-AE73-9B7F06D62CE8}" destId="{3093A1CC-9813-488B-A572-DCC7B0548EDA}" srcOrd="2" destOrd="0" presId="urn:microsoft.com/office/officeart/2005/8/layout/vList2"/>
    <dgm:cxn modelId="{E76F92C3-B2E9-4534-B90F-1C985FEFC63A}" type="presParOf" srcId="{AAED46F1-CFEF-4DA0-AE73-9B7F06D62CE8}" destId="{E27396C9-E2DC-4ACA-A4AB-6B0F00D64D9F}" srcOrd="3" destOrd="0" presId="urn:microsoft.com/office/officeart/2005/8/layout/vList2"/>
    <dgm:cxn modelId="{03EEA5CF-4C6D-49BB-8918-1E6CF2792229}" type="presParOf" srcId="{AAED46F1-CFEF-4DA0-AE73-9B7F06D62CE8}" destId="{6B4D98B0-4BC2-4CE7-B98B-41D10B0724F0}" srcOrd="4" destOrd="0" presId="urn:microsoft.com/office/officeart/2005/8/layout/vList2"/>
    <dgm:cxn modelId="{20DBD35F-4301-4A52-BCFB-A663106C3D03}" type="presParOf" srcId="{AAED46F1-CFEF-4DA0-AE73-9B7F06D62CE8}" destId="{1BF2CAE4-9503-46B2-B50B-6926A7DE4F31}" srcOrd="5" destOrd="0" presId="urn:microsoft.com/office/officeart/2005/8/layout/vList2"/>
    <dgm:cxn modelId="{9C4EDB98-A5AF-4DE6-AE9F-439395A39405}" type="presParOf" srcId="{AAED46F1-CFEF-4DA0-AE73-9B7F06D62CE8}" destId="{053CEA0B-EB38-4777-A7B1-2FF19960EA76}" srcOrd="6" destOrd="0" presId="urn:microsoft.com/office/officeart/2005/8/layout/vList2"/>
    <dgm:cxn modelId="{3CF43AC3-0FE0-427F-8431-27694F96630A}" type="presParOf" srcId="{AAED46F1-CFEF-4DA0-AE73-9B7F06D62CE8}" destId="{07C5CC80-575B-4E2F-840B-F9870CF562C0}" srcOrd="7" destOrd="0" presId="urn:microsoft.com/office/officeart/2005/8/layout/vList2"/>
    <dgm:cxn modelId="{29AAC156-31C7-4231-9B8D-FB23EB16393D}" type="presParOf" srcId="{AAED46F1-CFEF-4DA0-AE73-9B7F06D62CE8}" destId="{756755DF-6D70-4D97-A25D-C067624D91D5}" srcOrd="8" destOrd="0" presId="urn:microsoft.com/office/officeart/2005/8/layout/vList2"/>
    <dgm:cxn modelId="{A2576A43-DB93-4EC5-B1A6-1D724D55993B}" type="presParOf" srcId="{AAED46F1-CFEF-4DA0-AE73-9B7F06D62CE8}" destId="{DA6CBC1A-38BF-4AE5-BD61-48B2AB2D7871}" srcOrd="9" destOrd="0" presId="urn:microsoft.com/office/officeart/2005/8/layout/vList2"/>
    <dgm:cxn modelId="{2CAC194A-384D-415C-ABD4-A4D433C7D5CE}" type="presParOf" srcId="{AAED46F1-CFEF-4DA0-AE73-9B7F06D62CE8}" destId="{6EBD5528-69E3-419D-B61F-4038C56DAE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CB65B0-BB23-4BAE-BA70-FDE6FA653EF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65A45E-86D8-49F7-A6B9-1B08843A6C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Certain categories like </a:t>
          </a:r>
          <a:r>
            <a:rPr lang="en-US" sz="1400" dirty="0" err="1"/>
            <a:t>site_id</a:t>
          </a:r>
          <a:r>
            <a:rPr lang="en-US" sz="1400" dirty="0"/>
            <a:t> 250 and </a:t>
          </a:r>
          <a:r>
            <a:rPr lang="en-US" sz="1400" dirty="0" err="1"/>
            <a:t>app_id</a:t>
          </a:r>
          <a:r>
            <a:rPr lang="en-US" sz="1400" dirty="0"/>
            <a:t> 634 show </a:t>
          </a:r>
          <a:r>
            <a:rPr lang="en-US" sz="1400" b="1" dirty="0"/>
            <a:t>exceptionally high CTRs</a:t>
          </a:r>
          <a:r>
            <a:rPr lang="en-US" sz="1400" dirty="0"/>
            <a:t>, acting as </a:t>
          </a:r>
          <a:r>
            <a:rPr lang="en-US" sz="1400" b="1" dirty="0"/>
            <a:t>outliers</a:t>
          </a:r>
          <a:r>
            <a:rPr lang="en-US" sz="1400" dirty="0"/>
            <a:t> or </a:t>
          </a:r>
          <a:r>
            <a:rPr lang="en-US" sz="1400" b="1" dirty="0"/>
            <a:t>key drivers</a:t>
          </a:r>
          <a:r>
            <a:rPr lang="en-US" sz="1400" dirty="0"/>
            <a:t> of engagement.</a:t>
          </a:r>
        </a:p>
      </dgm:t>
    </dgm:pt>
    <dgm:pt modelId="{5E894AD1-A7C8-4E88-8E00-C9531DF72D35}" type="parTrans" cxnId="{961B17C7-815B-47AC-AB00-0851632030F0}">
      <dgm:prSet/>
      <dgm:spPr/>
      <dgm:t>
        <a:bodyPr/>
        <a:lstStyle/>
        <a:p>
          <a:endParaRPr lang="en-US"/>
        </a:p>
      </dgm:t>
    </dgm:pt>
    <dgm:pt modelId="{60DFDD6D-84EF-4640-85F5-16CD8C0EC1A6}" type="sibTrans" cxnId="{961B17C7-815B-47AC-AB00-0851632030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30679F-D597-4427-9A24-9599B16FA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outliers may represent </a:t>
          </a:r>
          <a:r>
            <a:rPr lang="en-US" b="1"/>
            <a:t>popular platforms or high-conversion campaigns</a:t>
          </a:r>
          <a:r>
            <a:rPr lang="en-US"/>
            <a:t>.</a:t>
          </a:r>
        </a:p>
      </dgm:t>
    </dgm:pt>
    <dgm:pt modelId="{09B1DD7B-7F89-4001-8035-2210965050C6}" type="parTrans" cxnId="{CBB9D745-E9DD-4569-BE50-391A3680BE42}">
      <dgm:prSet/>
      <dgm:spPr/>
      <dgm:t>
        <a:bodyPr/>
        <a:lstStyle/>
        <a:p>
          <a:endParaRPr lang="en-US"/>
        </a:p>
      </dgm:t>
    </dgm:pt>
    <dgm:pt modelId="{024A6658-BB1E-48FC-A6E5-62C19496B0F7}" type="sibTrans" cxnId="{CBB9D745-E9DD-4569-BE50-391A3680BE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A73658-DE80-4805-B8D0-DD9202ABEE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grouped rare values under </a:t>
          </a:r>
          <a:r>
            <a:rPr lang="en-US" b="1"/>
            <a:t>‘Other’</a:t>
          </a:r>
          <a:r>
            <a:rPr lang="en-US"/>
            <a:t> to handle </a:t>
          </a:r>
          <a:r>
            <a:rPr lang="en-US" b="1"/>
            <a:t>high cardinality</a:t>
          </a:r>
          <a:r>
            <a:rPr lang="en-US"/>
            <a:t> and reduce model complexity.</a:t>
          </a:r>
        </a:p>
      </dgm:t>
    </dgm:pt>
    <dgm:pt modelId="{19BC03ED-77A9-499F-8134-5C8B03971F68}" type="parTrans" cxnId="{967E56D2-7C41-4ECD-A41A-B22CD1AD3BE0}">
      <dgm:prSet/>
      <dgm:spPr/>
      <dgm:t>
        <a:bodyPr/>
        <a:lstStyle/>
        <a:p>
          <a:endParaRPr lang="en-US"/>
        </a:p>
      </dgm:t>
    </dgm:pt>
    <dgm:pt modelId="{D1FCC455-DA5B-4E5C-9BB8-A46F3DD42510}" type="sibTrans" cxnId="{967E56D2-7C41-4ECD-A41A-B22CD1AD3B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AB0FFD-8955-47CF-BCF2-61808FD2BC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insights helped us decide which categories to prioritize or consolidate during </a:t>
          </a:r>
          <a:r>
            <a:rPr lang="en-US" b="1"/>
            <a:t>feature engineering</a:t>
          </a:r>
          <a:r>
            <a:rPr lang="en-US"/>
            <a:t>.</a:t>
          </a:r>
        </a:p>
      </dgm:t>
    </dgm:pt>
    <dgm:pt modelId="{CEF9A48C-40B0-449D-81AD-2C5ADE1299F4}" type="parTrans" cxnId="{19023764-6DDB-47E3-B0E4-6C14B9D59B32}">
      <dgm:prSet/>
      <dgm:spPr/>
      <dgm:t>
        <a:bodyPr/>
        <a:lstStyle/>
        <a:p>
          <a:endParaRPr lang="en-US"/>
        </a:p>
      </dgm:t>
    </dgm:pt>
    <dgm:pt modelId="{2BB15FD8-EDE7-4EED-9430-9A38079183B9}" type="sibTrans" cxnId="{19023764-6DDB-47E3-B0E4-6C14B9D59B32}">
      <dgm:prSet/>
      <dgm:spPr/>
      <dgm:t>
        <a:bodyPr/>
        <a:lstStyle/>
        <a:p>
          <a:endParaRPr lang="en-US"/>
        </a:p>
      </dgm:t>
    </dgm:pt>
    <dgm:pt modelId="{9745BF83-A71C-401C-AEFA-8371D8122772}" type="pres">
      <dgm:prSet presAssocID="{FECB65B0-BB23-4BAE-BA70-FDE6FA653EF2}" presName="root" presStyleCnt="0">
        <dgm:presLayoutVars>
          <dgm:dir/>
          <dgm:resizeHandles val="exact"/>
        </dgm:presLayoutVars>
      </dgm:prSet>
      <dgm:spPr/>
    </dgm:pt>
    <dgm:pt modelId="{C5B731D7-1E74-48FE-8967-C4348A71F7AB}" type="pres">
      <dgm:prSet presAssocID="{FECB65B0-BB23-4BAE-BA70-FDE6FA653EF2}" presName="container" presStyleCnt="0">
        <dgm:presLayoutVars>
          <dgm:dir/>
          <dgm:resizeHandles val="exact"/>
        </dgm:presLayoutVars>
      </dgm:prSet>
      <dgm:spPr/>
    </dgm:pt>
    <dgm:pt modelId="{50AB95E3-1FF2-4BF7-BC49-339DB925DCE7}" type="pres">
      <dgm:prSet presAssocID="{7D65A45E-86D8-49F7-A6B9-1B08843A6CEE}" presName="compNode" presStyleCnt="0"/>
      <dgm:spPr/>
    </dgm:pt>
    <dgm:pt modelId="{26ED565D-7877-41EC-B0BD-9AFF4C407775}" type="pres">
      <dgm:prSet presAssocID="{7D65A45E-86D8-49F7-A6B9-1B08843A6CEE}" presName="iconBgRect" presStyleLbl="bgShp" presStyleIdx="0" presStyleCnt="4"/>
      <dgm:spPr/>
    </dgm:pt>
    <dgm:pt modelId="{04D53FC4-4F23-4285-B383-CD9755DCFA27}" type="pres">
      <dgm:prSet presAssocID="{7D65A45E-86D8-49F7-A6B9-1B08843A6C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99EC004-4634-4B69-BA6C-B745C5B7D5E3}" type="pres">
      <dgm:prSet presAssocID="{7D65A45E-86D8-49F7-A6B9-1B08843A6CEE}" presName="spaceRect" presStyleCnt="0"/>
      <dgm:spPr/>
    </dgm:pt>
    <dgm:pt modelId="{E01D4413-1550-4605-9A55-0E2292D65EB9}" type="pres">
      <dgm:prSet presAssocID="{7D65A45E-86D8-49F7-A6B9-1B08843A6CEE}" presName="textRect" presStyleLbl="revTx" presStyleIdx="0" presStyleCnt="4">
        <dgm:presLayoutVars>
          <dgm:chMax val="1"/>
          <dgm:chPref val="1"/>
        </dgm:presLayoutVars>
      </dgm:prSet>
      <dgm:spPr/>
    </dgm:pt>
    <dgm:pt modelId="{ED58ED61-6020-4620-8232-62D9621169A7}" type="pres">
      <dgm:prSet presAssocID="{60DFDD6D-84EF-4640-85F5-16CD8C0EC1A6}" presName="sibTrans" presStyleLbl="sibTrans2D1" presStyleIdx="0" presStyleCnt="0"/>
      <dgm:spPr/>
    </dgm:pt>
    <dgm:pt modelId="{6B38EB3A-F8C3-4BD8-B13F-1C7EA307EA52}" type="pres">
      <dgm:prSet presAssocID="{EC30679F-D597-4427-9A24-9599B16FA349}" presName="compNode" presStyleCnt="0"/>
      <dgm:spPr/>
    </dgm:pt>
    <dgm:pt modelId="{5D7259B2-26F3-4810-B915-C8919FF95E8D}" type="pres">
      <dgm:prSet presAssocID="{EC30679F-D597-4427-9A24-9599B16FA349}" presName="iconBgRect" presStyleLbl="bgShp" presStyleIdx="1" presStyleCnt="4"/>
      <dgm:spPr/>
    </dgm:pt>
    <dgm:pt modelId="{D5F3169C-70A2-470F-B152-D2D5013C57C2}" type="pres">
      <dgm:prSet presAssocID="{EC30679F-D597-4427-9A24-9599B16FA3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D9E58A2B-71D0-49E6-B774-569C8E2901C6}" type="pres">
      <dgm:prSet presAssocID="{EC30679F-D597-4427-9A24-9599B16FA349}" presName="spaceRect" presStyleCnt="0"/>
      <dgm:spPr/>
    </dgm:pt>
    <dgm:pt modelId="{F33BEB04-35D7-4EDC-8AB9-22660121DDBD}" type="pres">
      <dgm:prSet presAssocID="{EC30679F-D597-4427-9A24-9599B16FA349}" presName="textRect" presStyleLbl="revTx" presStyleIdx="1" presStyleCnt="4">
        <dgm:presLayoutVars>
          <dgm:chMax val="1"/>
          <dgm:chPref val="1"/>
        </dgm:presLayoutVars>
      </dgm:prSet>
      <dgm:spPr/>
    </dgm:pt>
    <dgm:pt modelId="{29A7DCE1-66A0-49AF-8301-25B8A9EEDF14}" type="pres">
      <dgm:prSet presAssocID="{024A6658-BB1E-48FC-A6E5-62C19496B0F7}" presName="sibTrans" presStyleLbl="sibTrans2D1" presStyleIdx="0" presStyleCnt="0"/>
      <dgm:spPr/>
    </dgm:pt>
    <dgm:pt modelId="{4B6A5239-148A-4905-9010-9C11BD117F0A}" type="pres">
      <dgm:prSet presAssocID="{72A73658-DE80-4805-B8D0-DD9202ABEE0A}" presName="compNode" presStyleCnt="0"/>
      <dgm:spPr/>
    </dgm:pt>
    <dgm:pt modelId="{E8E9C371-7C06-402A-A94E-01C74564A09C}" type="pres">
      <dgm:prSet presAssocID="{72A73658-DE80-4805-B8D0-DD9202ABEE0A}" presName="iconBgRect" presStyleLbl="bgShp" presStyleIdx="2" presStyleCnt="4"/>
      <dgm:spPr/>
    </dgm:pt>
    <dgm:pt modelId="{EA94F5CF-BAA1-4F28-8AA1-F2DA08519AF4}" type="pres">
      <dgm:prSet presAssocID="{72A73658-DE80-4805-B8D0-DD9202ABEE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17AFBD37-8621-445A-915B-876E98361875}" type="pres">
      <dgm:prSet presAssocID="{72A73658-DE80-4805-B8D0-DD9202ABEE0A}" presName="spaceRect" presStyleCnt="0"/>
      <dgm:spPr/>
    </dgm:pt>
    <dgm:pt modelId="{C9CD7D14-AB25-4D63-85CB-345005082E5E}" type="pres">
      <dgm:prSet presAssocID="{72A73658-DE80-4805-B8D0-DD9202ABEE0A}" presName="textRect" presStyleLbl="revTx" presStyleIdx="2" presStyleCnt="4">
        <dgm:presLayoutVars>
          <dgm:chMax val="1"/>
          <dgm:chPref val="1"/>
        </dgm:presLayoutVars>
      </dgm:prSet>
      <dgm:spPr/>
    </dgm:pt>
    <dgm:pt modelId="{04EC04FE-A59A-4125-8639-5DDBAFE54716}" type="pres">
      <dgm:prSet presAssocID="{D1FCC455-DA5B-4E5C-9BB8-A46F3DD42510}" presName="sibTrans" presStyleLbl="sibTrans2D1" presStyleIdx="0" presStyleCnt="0"/>
      <dgm:spPr/>
    </dgm:pt>
    <dgm:pt modelId="{DEFF7139-9A2A-4316-9A15-3E834BCB26B7}" type="pres">
      <dgm:prSet presAssocID="{BCAB0FFD-8955-47CF-BCF2-61808FD2BC9E}" presName="compNode" presStyleCnt="0"/>
      <dgm:spPr/>
    </dgm:pt>
    <dgm:pt modelId="{21007AE9-CDF8-4BAE-9706-FB0D383CA7EC}" type="pres">
      <dgm:prSet presAssocID="{BCAB0FFD-8955-47CF-BCF2-61808FD2BC9E}" presName="iconBgRect" presStyleLbl="bgShp" presStyleIdx="3" presStyleCnt="4"/>
      <dgm:spPr/>
    </dgm:pt>
    <dgm:pt modelId="{EC4404BC-8626-4F0A-8F0E-511335C2515A}" type="pres">
      <dgm:prSet presAssocID="{BCAB0FFD-8955-47CF-BCF2-61808FD2BC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F04F0F5-16B7-49DE-9769-704013AFCFF3}" type="pres">
      <dgm:prSet presAssocID="{BCAB0FFD-8955-47CF-BCF2-61808FD2BC9E}" presName="spaceRect" presStyleCnt="0"/>
      <dgm:spPr/>
    </dgm:pt>
    <dgm:pt modelId="{B8AE54E9-AE2A-4107-A7B9-097C897AB852}" type="pres">
      <dgm:prSet presAssocID="{BCAB0FFD-8955-47CF-BCF2-61808FD2BC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023764-6DDB-47E3-B0E4-6C14B9D59B32}" srcId="{FECB65B0-BB23-4BAE-BA70-FDE6FA653EF2}" destId="{BCAB0FFD-8955-47CF-BCF2-61808FD2BC9E}" srcOrd="3" destOrd="0" parTransId="{CEF9A48C-40B0-449D-81AD-2C5ADE1299F4}" sibTransId="{2BB15FD8-EDE7-4EED-9430-9A38079183B9}"/>
    <dgm:cxn modelId="{CBB9D745-E9DD-4569-BE50-391A3680BE42}" srcId="{FECB65B0-BB23-4BAE-BA70-FDE6FA653EF2}" destId="{EC30679F-D597-4427-9A24-9599B16FA349}" srcOrd="1" destOrd="0" parTransId="{09B1DD7B-7F89-4001-8035-2210965050C6}" sibTransId="{024A6658-BB1E-48FC-A6E5-62C19496B0F7}"/>
    <dgm:cxn modelId="{A03F4446-86E5-43DA-87B7-5ED11C8C4CB2}" type="presOf" srcId="{EC30679F-D597-4427-9A24-9599B16FA349}" destId="{F33BEB04-35D7-4EDC-8AB9-22660121DDBD}" srcOrd="0" destOrd="0" presId="urn:microsoft.com/office/officeart/2018/2/layout/IconCircleList"/>
    <dgm:cxn modelId="{A462106F-1259-4DAC-992B-3465A5FE50B9}" type="presOf" srcId="{D1FCC455-DA5B-4E5C-9BB8-A46F3DD42510}" destId="{04EC04FE-A59A-4125-8639-5DDBAFE54716}" srcOrd="0" destOrd="0" presId="urn:microsoft.com/office/officeart/2018/2/layout/IconCircleList"/>
    <dgm:cxn modelId="{CBA2F783-ED66-4F2D-8CFC-319985179E3F}" type="presOf" srcId="{60DFDD6D-84EF-4640-85F5-16CD8C0EC1A6}" destId="{ED58ED61-6020-4620-8232-62D9621169A7}" srcOrd="0" destOrd="0" presId="urn:microsoft.com/office/officeart/2018/2/layout/IconCircleList"/>
    <dgm:cxn modelId="{57331789-3ADE-4423-B94E-F521261EC965}" type="presOf" srcId="{FECB65B0-BB23-4BAE-BA70-FDE6FA653EF2}" destId="{9745BF83-A71C-401C-AEFA-8371D8122772}" srcOrd="0" destOrd="0" presId="urn:microsoft.com/office/officeart/2018/2/layout/IconCircleList"/>
    <dgm:cxn modelId="{D3B26DE3-7E47-42C3-857B-F5A12F23409F}" type="presOf" srcId="{7D65A45E-86D8-49F7-A6B9-1B08843A6CEE}" destId="{E01D4413-1550-4605-9A55-0E2292D65EB9}" srcOrd="0" destOrd="0" presId="urn:microsoft.com/office/officeart/2018/2/layout/IconCircleList"/>
    <dgm:cxn modelId="{961B17C7-815B-47AC-AB00-0851632030F0}" srcId="{FECB65B0-BB23-4BAE-BA70-FDE6FA653EF2}" destId="{7D65A45E-86D8-49F7-A6B9-1B08843A6CEE}" srcOrd="0" destOrd="0" parTransId="{5E894AD1-A7C8-4E88-8E00-C9531DF72D35}" sibTransId="{60DFDD6D-84EF-4640-85F5-16CD8C0EC1A6}"/>
    <dgm:cxn modelId="{D33DCAC8-3F83-4143-A61C-894E483B9B3F}" type="presOf" srcId="{72A73658-DE80-4805-B8D0-DD9202ABEE0A}" destId="{C9CD7D14-AB25-4D63-85CB-345005082E5E}" srcOrd="0" destOrd="0" presId="urn:microsoft.com/office/officeart/2018/2/layout/IconCircleList"/>
    <dgm:cxn modelId="{190D4EC9-DB32-4463-B905-8854067F65C8}" type="presOf" srcId="{024A6658-BB1E-48FC-A6E5-62C19496B0F7}" destId="{29A7DCE1-66A0-49AF-8301-25B8A9EEDF14}" srcOrd="0" destOrd="0" presId="urn:microsoft.com/office/officeart/2018/2/layout/IconCircleList"/>
    <dgm:cxn modelId="{967E56D2-7C41-4ECD-A41A-B22CD1AD3BE0}" srcId="{FECB65B0-BB23-4BAE-BA70-FDE6FA653EF2}" destId="{72A73658-DE80-4805-B8D0-DD9202ABEE0A}" srcOrd="2" destOrd="0" parTransId="{19BC03ED-77A9-499F-8134-5C8B03971F68}" sibTransId="{D1FCC455-DA5B-4E5C-9BB8-A46F3DD42510}"/>
    <dgm:cxn modelId="{EE182DDC-7803-44C2-88ED-62FF82EB4D6B}" type="presOf" srcId="{BCAB0FFD-8955-47CF-BCF2-61808FD2BC9E}" destId="{B8AE54E9-AE2A-4107-A7B9-097C897AB852}" srcOrd="0" destOrd="0" presId="urn:microsoft.com/office/officeart/2018/2/layout/IconCircleList"/>
    <dgm:cxn modelId="{854234CC-24D5-4701-AD1E-DEF2DB662703}" type="presParOf" srcId="{9745BF83-A71C-401C-AEFA-8371D8122772}" destId="{C5B731D7-1E74-48FE-8967-C4348A71F7AB}" srcOrd="0" destOrd="0" presId="urn:microsoft.com/office/officeart/2018/2/layout/IconCircleList"/>
    <dgm:cxn modelId="{BFAD3E82-BBC5-44F9-82A0-68C4C9B28F9F}" type="presParOf" srcId="{C5B731D7-1E74-48FE-8967-C4348A71F7AB}" destId="{50AB95E3-1FF2-4BF7-BC49-339DB925DCE7}" srcOrd="0" destOrd="0" presId="urn:microsoft.com/office/officeart/2018/2/layout/IconCircleList"/>
    <dgm:cxn modelId="{D4D49649-EBC2-4BAA-8EF7-9DF5CC1DD769}" type="presParOf" srcId="{50AB95E3-1FF2-4BF7-BC49-339DB925DCE7}" destId="{26ED565D-7877-41EC-B0BD-9AFF4C407775}" srcOrd="0" destOrd="0" presId="urn:microsoft.com/office/officeart/2018/2/layout/IconCircleList"/>
    <dgm:cxn modelId="{2EA004B8-14E5-462D-A7CB-0B0A0E853FF4}" type="presParOf" srcId="{50AB95E3-1FF2-4BF7-BC49-339DB925DCE7}" destId="{04D53FC4-4F23-4285-B383-CD9755DCFA27}" srcOrd="1" destOrd="0" presId="urn:microsoft.com/office/officeart/2018/2/layout/IconCircleList"/>
    <dgm:cxn modelId="{351F2745-493E-4140-AF6F-0B5EB8442779}" type="presParOf" srcId="{50AB95E3-1FF2-4BF7-BC49-339DB925DCE7}" destId="{999EC004-4634-4B69-BA6C-B745C5B7D5E3}" srcOrd="2" destOrd="0" presId="urn:microsoft.com/office/officeart/2018/2/layout/IconCircleList"/>
    <dgm:cxn modelId="{3E3301B5-77E9-4B4D-A855-0919472B5727}" type="presParOf" srcId="{50AB95E3-1FF2-4BF7-BC49-339DB925DCE7}" destId="{E01D4413-1550-4605-9A55-0E2292D65EB9}" srcOrd="3" destOrd="0" presId="urn:microsoft.com/office/officeart/2018/2/layout/IconCircleList"/>
    <dgm:cxn modelId="{D30EC5D1-7AE6-4782-A452-906D5B282B96}" type="presParOf" srcId="{C5B731D7-1E74-48FE-8967-C4348A71F7AB}" destId="{ED58ED61-6020-4620-8232-62D9621169A7}" srcOrd="1" destOrd="0" presId="urn:microsoft.com/office/officeart/2018/2/layout/IconCircleList"/>
    <dgm:cxn modelId="{4F7C3E47-E0D4-4879-9185-1A75D906E3E4}" type="presParOf" srcId="{C5B731D7-1E74-48FE-8967-C4348A71F7AB}" destId="{6B38EB3A-F8C3-4BD8-B13F-1C7EA307EA52}" srcOrd="2" destOrd="0" presId="urn:microsoft.com/office/officeart/2018/2/layout/IconCircleList"/>
    <dgm:cxn modelId="{75305A43-898C-4809-8BBD-A79EC90EA88C}" type="presParOf" srcId="{6B38EB3A-F8C3-4BD8-B13F-1C7EA307EA52}" destId="{5D7259B2-26F3-4810-B915-C8919FF95E8D}" srcOrd="0" destOrd="0" presId="urn:microsoft.com/office/officeart/2018/2/layout/IconCircleList"/>
    <dgm:cxn modelId="{D8E69423-FEDD-4989-8E7E-557FEDEFA6E6}" type="presParOf" srcId="{6B38EB3A-F8C3-4BD8-B13F-1C7EA307EA52}" destId="{D5F3169C-70A2-470F-B152-D2D5013C57C2}" srcOrd="1" destOrd="0" presId="urn:microsoft.com/office/officeart/2018/2/layout/IconCircleList"/>
    <dgm:cxn modelId="{1D8EECA7-EDCF-47DF-B8F9-34B855FD4454}" type="presParOf" srcId="{6B38EB3A-F8C3-4BD8-B13F-1C7EA307EA52}" destId="{D9E58A2B-71D0-49E6-B774-569C8E2901C6}" srcOrd="2" destOrd="0" presId="urn:microsoft.com/office/officeart/2018/2/layout/IconCircleList"/>
    <dgm:cxn modelId="{A4EAC607-0730-4B54-89A5-0B35B7B42E13}" type="presParOf" srcId="{6B38EB3A-F8C3-4BD8-B13F-1C7EA307EA52}" destId="{F33BEB04-35D7-4EDC-8AB9-22660121DDBD}" srcOrd="3" destOrd="0" presId="urn:microsoft.com/office/officeart/2018/2/layout/IconCircleList"/>
    <dgm:cxn modelId="{7E12A9FE-ED21-4FAF-9E50-9E5076FFFC2D}" type="presParOf" srcId="{C5B731D7-1E74-48FE-8967-C4348A71F7AB}" destId="{29A7DCE1-66A0-49AF-8301-25B8A9EEDF14}" srcOrd="3" destOrd="0" presId="urn:microsoft.com/office/officeart/2018/2/layout/IconCircleList"/>
    <dgm:cxn modelId="{88B6CF63-468F-44DA-A5BB-253A1D8D4946}" type="presParOf" srcId="{C5B731D7-1E74-48FE-8967-C4348A71F7AB}" destId="{4B6A5239-148A-4905-9010-9C11BD117F0A}" srcOrd="4" destOrd="0" presId="urn:microsoft.com/office/officeart/2018/2/layout/IconCircleList"/>
    <dgm:cxn modelId="{671D581F-3700-4830-8E6D-910D96D490C6}" type="presParOf" srcId="{4B6A5239-148A-4905-9010-9C11BD117F0A}" destId="{E8E9C371-7C06-402A-A94E-01C74564A09C}" srcOrd="0" destOrd="0" presId="urn:microsoft.com/office/officeart/2018/2/layout/IconCircleList"/>
    <dgm:cxn modelId="{BD05BA16-90C8-4D79-93A8-3AAB6052D00F}" type="presParOf" srcId="{4B6A5239-148A-4905-9010-9C11BD117F0A}" destId="{EA94F5CF-BAA1-4F28-8AA1-F2DA08519AF4}" srcOrd="1" destOrd="0" presId="urn:microsoft.com/office/officeart/2018/2/layout/IconCircleList"/>
    <dgm:cxn modelId="{21B82935-F3C7-4895-84CE-3C0A71DE8C9E}" type="presParOf" srcId="{4B6A5239-148A-4905-9010-9C11BD117F0A}" destId="{17AFBD37-8621-445A-915B-876E98361875}" srcOrd="2" destOrd="0" presId="urn:microsoft.com/office/officeart/2018/2/layout/IconCircleList"/>
    <dgm:cxn modelId="{08ECEF43-4E13-499F-8857-D33796142ED8}" type="presParOf" srcId="{4B6A5239-148A-4905-9010-9C11BD117F0A}" destId="{C9CD7D14-AB25-4D63-85CB-345005082E5E}" srcOrd="3" destOrd="0" presId="urn:microsoft.com/office/officeart/2018/2/layout/IconCircleList"/>
    <dgm:cxn modelId="{F551CB7E-2FF5-4825-A047-070FF7019126}" type="presParOf" srcId="{C5B731D7-1E74-48FE-8967-C4348A71F7AB}" destId="{04EC04FE-A59A-4125-8639-5DDBAFE54716}" srcOrd="5" destOrd="0" presId="urn:microsoft.com/office/officeart/2018/2/layout/IconCircleList"/>
    <dgm:cxn modelId="{F7C3D979-00D9-49F6-9B30-C2019E59AF70}" type="presParOf" srcId="{C5B731D7-1E74-48FE-8967-C4348A71F7AB}" destId="{DEFF7139-9A2A-4316-9A15-3E834BCB26B7}" srcOrd="6" destOrd="0" presId="urn:microsoft.com/office/officeart/2018/2/layout/IconCircleList"/>
    <dgm:cxn modelId="{9797C5A4-742A-4DE7-ACB0-B25CDDC95F5D}" type="presParOf" srcId="{DEFF7139-9A2A-4316-9A15-3E834BCB26B7}" destId="{21007AE9-CDF8-4BAE-9706-FB0D383CA7EC}" srcOrd="0" destOrd="0" presId="urn:microsoft.com/office/officeart/2018/2/layout/IconCircleList"/>
    <dgm:cxn modelId="{C55E4C94-1255-41E5-9207-AC3464F74F0C}" type="presParOf" srcId="{DEFF7139-9A2A-4316-9A15-3E834BCB26B7}" destId="{EC4404BC-8626-4F0A-8F0E-511335C2515A}" srcOrd="1" destOrd="0" presId="urn:microsoft.com/office/officeart/2018/2/layout/IconCircleList"/>
    <dgm:cxn modelId="{509F6B56-8DE9-4789-9DB3-2C0B6307F0A4}" type="presParOf" srcId="{DEFF7139-9A2A-4316-9A15-3E834BCB26B7}" destId="{6F04F0F5-16B7-49DE-9769-704013AFCFF3}" srcOrd="2" destOrd="0" presId="urn:microsoft.com/office/officeart/2018/2/layout/IconCircleList"/>
    <dgm:cxn modelId="{C3604A67-8210-4BD6-97F4-FAEDFC00DC3A}" type="presParOf" srcId="{DEFF7139-9A2A-4316-9A15-3E834BCB26B7}" destId="{B8AE54E9-AE2A-4107-A7B9-097C897AB8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2451CA-536C-4AD0-AA01-C755D66A39D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FD2E8-9042-45FC-9049-3895DD4D97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XGBoost outperforms other models across all metrics even before tuning.</a:t>
          </a:r>
        </a:p>
      </dgm:t>
    </dgm:pt>
    <dgm:pt modelId="{9AC81ACA-91F4-4B9F-B7C3-637F1E996C6B}" type="parTrans" cxnId="{2CF3DEC2-97E6-4160-A5F3-FF3119DB5011}">
      <dgm:prSet/>
      <dgm:spPr/>
      <dgm:t>
        <a:bodyPr/>
        <a:lstStyle/>
        <a:p>
          <a:endParaRPr lang="en-US"/>
        </a:p>
      </dgm:t>
    </dgm:pt>
    <dgm:pt modelId="{2F305AD3-20E7-483B-A224-1282559633B8}" type="sibTrans" cxnId="{2CF3DEC2-97E6-4160-A5F3-FF3119DB50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C227BF-307E-4CEB-87C5-7440A18DAA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Logistic Regression has the lowest recall (0.021) and F1 score (0.040).</a:t>
          </a:r>
        </a:p>
      </dgm:t>
    </dgm:pt>
    <dgm:pt modelId="{65ACE781-FFB0-4162-9C60-76C006FCF26D}" type="parTrans" cxnId="{9B7475BD-E0D8-48E2-A1CB-359441AAC082}">
      <dgm:prSet/>
      <dgm:spPr/>
      <dgm:t>
        <a:bodyPr/>
        <a:lstStyle/>
        <a:p>
          <a:endParaRPr lang="en-US"/>
        </a:p>
      </dgm:t>
    </dgm:pt>
    <dgm:pt modelId="{C16B02CD-699B-4D1A-A632-AAAEC8DF96C5}" type="sibTrans" cxnId="{9B7475BD-E0D8-48E2-A1CB-359441AAC0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5DB97D-7844-4FEE-89B0-57626CEC90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XGBoost shows the best balance of precision, recall, and ROC-AUC.</a:t>
          </a:r>
        </a:p>
      </dgm:t>
    </dgm:pt>
    <dgm:pt modelId="{5B538E11-35C8-4DA1-A6DB-09F34CDCEA86}" type="parTrans" cxnId="{D30F8FEC-7308-4412-97EF-0CB517C064B5}">
      <dgm:prSet/>
      <dgm:spPr/>
      <dgm:t>
        <a:bodyPr/>
        <a:lstStyle/>
        <a:p>
          <a:endParaRPr lang="en-US"/>
        </a:p>
      </dgm:t>
    </dgm:pt>
    <dgm:pt modelId="{53103189-848E-451D-B978-9C2FF39A0A87}" type="sibTrans" cxnId="{D30F8FEC-7308-4412-97EF-0CB517C064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73D11-3BA0-4AA4-9000-254B62F889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Indicates that tree-based models are better suited for CTR prediction.</a:t>
          </a:r>
        </a:p>
      </dgm:t>
    </dgm:pt>
    <dgm:pt modelId="{171DD8BB-DC8A-4951-A47E-61AD0181AC8B}" type="parTrans" cxnId="{E09681B8-B85D-419D-9E20-A806CFDDFB98}">
      <dgm:prSet/>
      <dgm:spPr/>
      <dgm:t>
        <a:bodyPr/>
        <a:lstStyle/>
        <a:p>
          <a:endParaRPr lang="en-US"/>
        </a:p>
      </dgm:t>
    </dgm:pt>
    <dgm:pt modelId="{8578A0C4-AD35-4D38-8362-4B675ADD817D}" type="sibTrans" cxnId="{E09681B8-B85D-419D-9E20-A806CFDDFB98}">
      <dgm:prSet/>
      <dgm:spPr/>
      <dgm:t>
        <a:bodyPr/>
        <a:lstStyle/>
        <a:p>
          <a:endParaRPr lang="en-US"/>
        </a:p>
      </dgm:t>
    </dgm:pt>
    <dgm:pt modelId="{E6D4BC60-07AF-43B3-97B1-4B7F34BEA785}" type="pres">
      <dgm:prSet presAssocID="{932451CA-536C-4AD0-AA01-C755D66A39D5}" presName="root" presStyleCnt="0">
        <dgm:presLayoutVars>
          <dgm:dir/>
          <dgm:resizeHandles val="exact"/>
        </dgm:presLayoutVars>
      </dgm:prSet>
      <dgm:spPr/>
    </dgm:pt>
    <dgm:pt modelId="{6F89C0A6-AAF9-42C3-89BF-30CE05B88CEC}" type="pres">
      <dgm:prSet presAssocID="{932451CA-536C-4AD0-AA01-C755D66A39D5}" presName="container" presStyleCnt="0">
        <dgm:presLayoutVars>
          <dgm:dir/>
          <dgm:resizeHandles val="exact"/>
        </dgm:presLayoutVars>
      </dgm:prSet>
      <dgm:spPr/>
    </dgm:pt>
    <dgm:pt modelId="{995343B8-C83E-495F-9785-09C5D93134C4}" type="pres">
      <dgm:prSet presAssocID="{6D4FD2E8-9042-45FC-9049-3895DD4D979C}" presName="compNode" presStyleCnt="0"/>
      <dgm:spPr/>
    </dgm:pt>
    <dgm:pt modelId="{4ED545D4-542D-4E3F-9733-2D72DC1A092E}" type="pres">
      <dgm:prSet presAssocID="{6D4FD2E8-9042-45FC-9049-3895DD4D979C}" presName="iconBgRect" presStyleLbl="bgShp" presStyleIdx="0" presStyleCnt="4"/>
      <dgm:spPr/>
    </dgm:pt>
    <dgm:pt modelId="{C265CBD4-CA30-4293-8B93-0DD600C27D5A}" type="pres">
      <dgm:prSet presAssocID="{6D4FD2E8-9042-45FC-9049-3895DD4D97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5FF9433-F6D6-4C81-A41C-0B2124C4C26F}" type="pres">
      <dgm:prSet presAssocID="{6D4FD2E8-9042-45FC-9049-3895DD4D979C}" presName="spaceRect" presStyleCnt="0"/>
      <dgm:spPr/>
    </dgm:pt>
    <dgm:pt modelId="{BE12828D-45A9-4FA0-B103-BD2348C99F86}" type="pres">
      <dgm:prSet presAssocID="{6D4FD2E8-9042-45FC-9049-3895DD4D979C}" presName="textRect" presStyleLbl="revTx" presStyleIdx="0" presStyleCnt="4">
        <dgm:presLayoutVars>
          <dgm:chMax val="1"/>
          <dgm:chPref val="1"/>
        </dgm:presLayoutVars>
      </dgm:prSet>
      <dgm:spPr/>
    </dgm:pt>
    <dgm:pt modelId="{C0911174-3D67-4CF5-A19C-F7AC0ABBCC68}" type="pres">
      <dgm:prSet presAssocID="{2F305AD3-20E7-483B-A224-1282559633B8}" presName="sibTrans" presStyleLbl="sibTrans2D1" presStyleIdx="0" presStyleCnt="0"/>
      <dgm:spPr/>
    </dgm:pt>
    <dgm:pt modelId="{BADE8DE0-4D8A-423C-BD0F-4B263E3E64BD}" type="pres">
      <dgm:prSet presAssocID="{90C227BF-307E-4CEB-87C5-7440A18DAA06}" presName="compNode" presStyleCnt="0"/>
      <dgm:spPr/>
    </dgm:pt>
    <dgm:pt modelId="{9B100105-5D2A-43D0-AE47-1401A322A727}" type="pres">
      <dgm:prSet presAssocID="{90C227BF-307E-4CEB-87C5-7440A18DAA06}" presName="iconBgRect" presStyleLbl="bgShp" presStyleIdx="1" presStyleCnt="4"/>
      <dgm:spPr/>
    </dgm:pt>
    <dgm:pt modelId="{7D970797-1945-4566-B085-BBCBBACF7643}" type="pres">
      <dgm:prSet presAssocID="{90C227BF-307E-4CEB-87C5-7440A18DAA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26B7ACD-D59F-4585-94B5-B013EF84E373}" type="pres">
      <dgm:prSet presAssocID="{90C227BF-307E-4CEB-87C5-7440A18DAA06}" presName="spaceRect" presStyleCnt="0"/>
      <dgm:spPr/>
    </dgm:pt>
    <dgm:pt modelId="{D6CB48E4-12B5-496B-AD52-5A969266CA81}" type="pres">
      <dgm:prSet presAssocID="{90C227BF-307E-4CEB-87C5-7440A18DAA06}" presName="textRect" presStyleLbl="revTx" presStyleIdx="1" presStyleCnt="4">
        <dgm:presLayoutVars>
          <dgm:chMax val="1"/>
          <dgm:chPref val="1"/>
        </dgm:presLayoutVars>
      </dgm:prSet>
      <dgm:spPr/>
    </dgm:pt>
    <dgm:pt modelId="{9A4CAA46-FF01-4483-8CFB-845A6E390182}" type="pres">
      <dgm:prSet presAssocID="{C16B02CD-699B-4D1A-A632-AAAEC8DF96C5}" presName="sibTrans" presStyleLbl="sibTrans2D1" presStyleIdx="0" presStyleCnt="0"/>
      <dgm:spPr/>
    </dgm:pt>
    <dgm:pt modelId="{72B41E06-893B-46C5-B201-6C14DAE7EB76}" type="pres">
      <dgm:prSet presAssocID="{365DB97D-7844-4FEE-89B0-57626CEC90F2}" presName="compNode" presStyleCnt="0"/>
      <dgm:spPr/>
    </dgm:pt>
    <dgm:pt modelId="{89D9A62E-4FA2-4C88-89EB-C28E7F64BED8}" type="pres">
      <dgm:prSet presAssocID="{365DB97D-7844-4FEE-89B0-57626CEC90F2}" presName="iconBgRect" presStyleLbl="bgShp" presStyleIdx="2" presStyleCnt="4"/>
      <dgm:spPr/>
    </dgm:pt>
    <dgm:pt modelId="{54091B7E-D0FD-4591-80DC-B836CB3612CD}" type="pres">
      <dgm:prSet presAssocID="{365DB97D-7844-4FEE-89B0-57626CEC90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BD5420B1-BC59-4AB4-A661-752464D561C5}" type="pres">
      <dgm:prSet presAssocID="{365DB97D-7844-4FEE-89B0-57626CEC90F2}" presName="spaceRect" presStyleCnt="0"/>
      <dgm:spPr/>
    </dgm:pt>
    <dgm:pt modelId="{B2D840B7-6AE9-4F30-99B1-70878797D2EF}" type="pres">
      <dgm:prSet presAssocID="{365DB97D-7844-4FEE-89B0-57626CEC90F2}" presName="textRect" presStyleLbl="revTx" presStyleIdx="2" presStyleCnt="4">
        <dgm:presLayoutVars>
          <dgm:chMax val="1"/>
          <dgm:chPref val="1"/>
        </dgm:presLayoutVars>
      </dgm:prSet>
      <dgm:spPr/>
    </dgm:pt>
    <dgm:pt modelId="{B24F649B-80D3-4E3D-A383-36FEC0C1C357}" type="pres">
      <dgm:prSet presAssocID="{53103189-848E-451D-B978-9C2FF39A0A87}" presName="sibTrans" presStyleLbl="sibTrans2D1" presStyleIdx="0" presStyleCnt="0"/>
      <dgm:spPr/>
    </dgm:pt>
    <dgm:pt modelId="{5A0CB529-50D9-4E96-8C10-7609824D1C4C}" type="pres">
      <dgm:prSet presAssocID="{BE073D11-3BA0-4AA4-9000-254B62F8891F}" presName="compNode" presStyleCnt="0"/>
      <dgm:spPr/>
    </dgm:pt>
    <dgm:pt modelId="{AB83BF37-0077-4576-A2DD-5EE67C1A73DD}" type="pres">
      <dgm:prSet presAssocID="{BE073D11-3BA0-4AA4-9000-254B62F8891F}" presName="iconBgRect" presStyleLbl="bgShp" presStyleIdx="3" presStyleCnt="4"/>
      <dgm:spPr/>
    </dgm:pt>
    <dgm:pt modelId="{3FF5E2F4-75A4-482F-8416-52CBB986465F}" type="pres">
      <dgm:prSet presAssocID="{BE073D11-3BA0-4AA4-9000-254B62F889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59BF222-FF88-45AC-8C8D-21A04F8E6602}" type="pres">
      <dgm:prSet presAssocID="{BE073D11-3BA0-4AA4-9000-254B62F8891F}" presName="spaceRect" presStyleCnt="0"/>
      <dgm:spPr/>
    </dgm:pt>
    <dgm:pt modelId="{B9E270B4-A182-4041-9517-685C3CCDFFF1}" type="pres">
      <dgm:prSet presAssocID="{BE073D11-3BA0-4AA4-9000-254B62F889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D8B515-8A9B-4E5D-97CF-DCED710643ED}" type="presOf" srcId="{C16B02CD-699B-4D1A-A632-AAAEC8DF96C5}" destId="{9A4CAA46-FF01-4483-8CFB-845A6E390182}" srcOrd="0" destOrd="0" presId="urn:microsoft.com/office/officeart/2018/2/layout/IconCircleList"/>
    <dgm:cxn modelId="{27C82E18-08FD-4853-BB0D-D89E249897E0}" type="presOf" srcId="{53103189-848E-451D-B978-9C2FF39A0A87}" destId="{B24F649B-80D3-4E3D-A383-36FEC0C1C357}" srcOrd="0" destOrd="0" presId="urn:microsoft.com/office/officeart/2018/2/layout/IconCircleList"/>
    <dgm:cxn modelId="{CBB41265-6390-4632-9F26-80968A1E6E91}" type="presOf" srcId="{365DB97D-7844-4FEE-89B0-57626CEC90F2}" destId="{B2D840B7-6AE9-4F30-99B1-70878797D2EF}" srcOrd="0" destOrd="0" presId="urn:microsoft.com/office/officeart/2018/2/layout/IconCircleList"/>
    <dgm:cxn modelId="{B8EC7571-928D-4B35-9AE4-27A714CBAC0D}" type="presOf" srcId="{90C227BF-307E-4CEB-87C5-7440A18DAA06}" destId="{D6CB48E4-12B5-496B-AD52-5A969266CA81}" srcOrd="0" destOrd="0" presId="urn:microsoft.com/office/officeart/2018/2/layout/IconCircleList"/>
    <dgm:cxn modelId="{7D36C17C-BB40-4B83-8AB2-0C6C06889FC9}" type="presOf" srcId="{932451CA-536C-4AD0-AA01-C755D66A39D5}" destId="{E6D4BC60-07AF-43B3-97B1-4B7F34BEA785}" srcOrd="0" destOrd="0" presId="urn:microsoft.com/office/officeart/2018/2/layout/IconCircleList"/>
    <dgm:cxn modelId="{E09681B8-B85D-419D-9E20-A806CFDDFB98}" srcId="{932451CA-536C-4AD0-AA01-C755D66A39D5}" destId="{BE073D11-3BA0-4AA4-9000-254B62F8891F}" srcOrd="3" destOrd="0" parTransId="{171DD8BB-DC8A-4951-A47E-61AD0181AC8B}" sibTransId="{8578A0C4-AD35-4D38-8362-4B675ADD817D}"/>
    <dgm:cxn modelId="{9B7475BD-E0D8-48E2-A1CB-359441AAC082}" srcId="{932451CA-536C-4AD0-AA01-C755D66A39D5}" destId="{90C227BF-307E-4CEB-87C5-7440A18DAA06}" srcOrd="1" destOrd="0" parTransId="{65ACE781-FFB0-4162-9C60-76C006FCF26D}" sibTransId="{C16B02CD-699B-4D1A-A632-AAAEC8DF96C5}"/>
    <dgm:cxn modelId="{AAE541C0-41A0-457B-905B-4477C36C511D}" type="presOf" srcId="{2F305AD3-20E7-483B-A224-1282559633B8}" destId="{C0911174-3D67-4CF5-A19C-F7AC0ABBCC68}" srcOrd="0" destOrd="0" presId="urn:microsoft.com/office/officeart/2018/2/layout/IconCircleList"/>
    <dgm:cxn modelId="{2CF3DEC2-97E6-4160-A5F3-FF3119DB5011}" srcId="{932451CA-536C-4AD0-AA01-C755D66A39D5}" destId="{6D4FD2E8-9042-45FC-9049-3895DD4D979C}" srcOrd="0" destOrd="0" parTransId="{9AC81ACA-91F4-4B9F-B7C3-637F1E996C6B}" sibTransId="{2F305AD3-20E7-483B-A224-1282559633B8}"/>
    <dgm:cxn modelId="{4BF068C4-6C0E-47CC-8AA3-4237574E9F0E}" type="presOf" srcId="{6D4FD2E8-9042-45FC-9049-3895DD4D979C}" destId="{BE12828D-45A9-4FA0-B103-BD2348C99F86}" srcOrd="0" destOrd="0" presId="urn:microsoft.com/office/officeart/2018/2/layout/IconCircleList"/>
    <dgm:cxn modelId="{D30F8FEC-7308-4412-97EF-0CB517C064B5}" srcId="{932451CA-536C-4AD0-AA01-C755D66A39D5}" destId="{365DB97D-7844-4FEE-89B0-57626CEC90F2}" srcOrd="2" destOrd="0" parTransId="{5B538E11-35C8-4DA1-A6DB-09F34CDCEA86}" sibTransId="{53103189-848E-451D-B978-9C2FF39A0A87}"/>
    <dgm:cxn modelId="{37D991F9-2823-407B-9505-7ECA4B36ACBA}" type="presOf" srcId="{BE073D11-3BA0-4AA4-9000-254B62F8891F}" destId="{B9E270B4-A182-4041-9517-685C3CCDFFF1}" srcOrd="0" destOrd="0" presId="urn:microsoft.com/office/officeart/2018/2/layout/IconCircleList"/>
    <dgm:cxn modelId="{14BAAFC5-A987-4C0C-8E4F-5CFBF77A861B}" type="presParOf" srcId="{E6D4BC60-07AF-43B3-97B1-4B7F34BEA785}" destId="{6F89C0A6-AAF9-42C3-89BF-30CE05B88CEC}" srcOrd="0" destOrd="0" presId="urn:microsoft.com/office/officeart/2018/2/layout/IconCircleList"/>
    <dgm:cxn modelId="{ECB2B819-C1FC-47D4-97A4-83403F644DE1}" type="presParOf" srcId="{6F89C0A6-AAF9-42C3-89BF-30CE05B88CEC}" destId="{995343B8-C83E-495F-9785-09C5D93134C4}" srcOrd="0" destOrd="0" presId="urn:microsoft.com/office/officeart/2018/2/layout/IconCircleList"/>
    <dgm:cxn modelId="{D6F226C5-F2BD-4A4B-9613-C70623107C80}" type="presParOf" srcId="{995343B8-C83E-495F-9785-09C5D93134C4}" destId="{4ED545D4-542D-4E3F-9733-2D72DC1A092E}" srcOrd="0" destOrd="0" presId="urn:microsoft.com/office/officeart/2018/2/layout/IconCircleList"/>
    <dgm:cxn modelId="{FABFEF45-B212-4876-AEB3-746992399D21}" type="presParOf" srcId="{995343B8-C83E-495F-9785-09C5D93134C4}" destId="{C265CBD4-CA30-4293-8B93-0DD600C27D5A}" srcOrd="1" destOrd="0" presId="urn:microsoft.com/office/officeart/2018/2/layout/IconCircleList"/>
    <dgm:cxn modelId="{FCFF9A4B-78C3-403F-924D-549B03D2944C}" type="presParOf" srcId="{995343B8-C83E-495F-9785-09C5D93134C4}" destId="{B5FF9433-F6D6-4C81-A41C-0B2124C4C26F}" srcOrd="2" destOrd="0" presId="urn:microsoft.com/office/officeart/2018/2/layout/IconCircleList"/>
    <dgm:cxn modelId="{04B5EFFF-1ED9-472F-B116-C77C2D40913A}" type="presParOf" srcId="{995343B8-C83E-495F-9785-09C5D93134C4}" destId="{BE12828D-45A9-4FA0-B103-BD2348C99F86}" srcOrd="3" destOrd="0" presId="urn:microsoft.com/office/officeart/2018/2/layout/IconCircleList"/>
    <dgm:cxn modelId="{042FE10B-3FD6-412B-B6E5-E1F481AB0F7B}" type="presParOf" srcId="{6F89C0A6-AAF9-42C3-89BF-30CE05B88CEC}" destId="{C0911174-3D67-4CF5-A19C-F7AC0ABBCC68}" srcOrd="1" destOrd="0" presId="urn:microsoft.com/office/officeart/2018/2/layout/IconCircleList"/>
    <dgm:cxn modelId="{A6B5A9B4-7F3D-449C-8C4F-14C7799E0706}" type="presParOf" srcId="{6F89C0A6-AAF9-42C3-89BF-30CE05B88CEC}" destId="{BADE8DE0-4D8A-423C-BD0F-4B263E3E64BD}" srcOrd="2" destOrd="0" presId="urn:microsoft.com/office/officeart/2018/2/layout/IconCircleList"/>
    <dgm:cxn modelId="{F3A9466E-3FBA-4D2D-9042-036243E1B239}" type="presParOf" srcId="{BADE8DE0-4D8A-423C-BD0F-4B263E3E64BD}" destId="{9B100105-5D2A-43D0-AE47-1401A322A727}" srcOrd="0" destOrd="0" presId="urn:microsoft.com/office/officeart/2018/2/layout/IconCircleList"/>
    <dgm:cxn modelId="{9EABBF0F-E819-4326-A638-29DBDFDF84CC}" type="presParOf" srcId="{BADE8DE0-4D8A-423C-BD0F-4B263E3E64BD}" destId="{7D970797-1945-4566-B085-BBCBBACF7643}" srcOrd="1" destOrd="0" presId="urn:microsoft.com/office/officeart/2018/2/layout/IconCircleList"/>
    <dgm:cxn modelId="{90163D4E-C8D6-4C3A-9303-24283ED269A9}" type="presParOf" srcId="{BADE8DE0-4D8A-423C-BD0F-4B263E3E64BD}" destId="{026B7ACD-D59F-4585-94B5-B013EF84E373}" srcOrd="2" destOrd="0" presId="urn:microsoft.com/office/officeart/2018/2/layout/IconCircleList"/>
    <dgm:cxn modelId="{40904054-F11B-4F46-B72E-5F5D2D21080A}" type="presParOf" srcId="{BADE8DE0-4D8A-423C-BD0F-4B263E3E64BD}" destId="{D6CB48E4-12B5-496B-AD52-5A969266CA81}" srcOrd="3" destOrd="0" presId="urn:microsoft.com/office/officeart/2018/2/layout/IconCircleList"/>
    <dgm:cxn modelId="{57492773-A0A8-4655-A3C1-AC8B7E52E511}" type="presParOf" srcId="{6F89C0A6-AAF9-42C3-89BF-30CE05B88CEC}" destId="{9A4CAA46-FF01-4483-8CFB-845A6E390182}" srcOrd="3" destOrd="0" presId="urn:microsoft.com/office/officeart/2018/2/layout/IconCircleList"/>
    <dgm:cxn modelId="{6ED988FE-3E94-4910-B5C4-775F5F12E846}" type="presParOf" srcId="{6F89C0A6-AAF9-42C3-89BF-30CE05B88CEC}" destId="{72B41E06-893B-46C5-B201-6C14DAE7EB76}" srcOrd="4" destOrd="0" presId="urn:microsoft.com/office/officeart/2018/2/layout/IconCircleList"/>
    <dgm:cxn modelId="{88E62A4F-78CD-4E89-B6D7-40DFB6EC5C44}" type="presParOf" srcId="{72B41E06-893B-46C5-B201-6C14DAE7EB76}" destId="{89D9A62E-4FA2-4C88-89EB-C28E7F64BED8}" srcOrd="0" destOrd="0" presId="urn:microsoft.com/office/officeart/2018/2/layout/IconCircleList"/>
    <dgm:cxn modelId="{DDFA4BEC-CBAD-44DE-9C19-AECE73CECCF0}" type="presParOf" srcId="{72B41E06-893B-46C5-B201-6C14DAE7EB76}" destId="{54091B7E-D0FD-4591-80DC-B836CB3612CD}" srcOrd="1" destOrd="0" presId="urn:microsoft.com/office/officeart/2018/2/layout/IconCircleList"/>
    <dgm:cxn modelId="{157D62E5-6985-4B5C-8D72-4213BF84A32E}" type="presParOf" srcId="{72B41E06-893B-46C5-B201-6C14DAE7EB76}" destId="{BD5420B1-BC59-4AB4-A661-752464D561C5}" srcOrd="2" destOrd="0" presId="urn:microsoft.com/office/officeart/2018/2/layout/IconCircleList"/>
    <dgm:cxn modelId="{A877A023-B36C-4DC3-A0B9-1866F7E258E8}" type="presParOf" srcId="{72B41E06-893B-46C5-B201-6C14DAE7EB76}" destId="{B2D840B7-6AE9-4F30-99B1-70878797D2EF}" srcOrd="3" destOrd="0" presId="urn:microsoft.com/office/officeart/2018/2/layout/IconCircleList"/>
    <dgm:cxn modelId="{75BE5B1A-61CC-4C4E-84C3-634F65C09B89}" type="presParOf" srcId="{6F89C0A6-AAF9-42C3-89BF-30CE05B88CEC}" destId="{B24F649B-80D3-4E3D-A383-36FEC0C1C357}" srcOrd="5" destOrd="0" presId="urn:microsoft.com/office/officeart/2018/2/layout/IconCircleList"/>
    <dgm:cxn modelId="{EAFC69B5-0B6E-4979-8973-EE68F16CEE27}" type="presParOf" srcId="{6F89C0A6-AAF9-42C3-89BF-30CE05B88CEC}" destId="{5A0CB529-50D9-4E96-8C10-7609824D1C4C}" srcOrd="6" destOrd="0" presId="urn:microsoft.com/office/officeart/2018/2/layout/IconCircleList"/>
    <dgm:cxn modelId="{52F74A76-9803-43F0-B6D5-7AA68C92C792}" type="presParOf" srcId="{5A0CB529-50D9-4E96-8C10-7609824D1C4C}" destId="{AB83BF37-0077-4576-A2DD-5EE67C1A73DD}" srcOrd="0" destOrd="0" presId="urn:microsoft.com/office/officeart/2018/2/layout/IconCircleList"/>
    <dgm:cxn modelId="{4A82C85B-7B4F-480A-8A2F-352FEC640AE6}" type="presParOf" srcId="{5A0CB529-50D9-4E96-8C10-7609824D1C4C}" destId="{3FF5E2F4-75A4-482F-8416-52CBB986465F}" srcOrd="1" destOrd="0" presId="urn:microsoft.com/office/officeart/2018/2/layout/IconCircleList"/>
    <dgm:cxn modelId="{4E68BC44-8820-419B-8517-4629957A3794}" type="presParOf" srcId="{5A0CB529-50D9-4E96-8C10-7609824D1C4C}" destId="{C59BF222-FF88-45AC-8C8D-21A04F8E6602}" srcOrd="2" destOrd="0" presId="urn:microsoft.com/office/officeart/2018/2/layout/IconCircleList"/>
    <dgm:cxn modelId="{DB3FA6F3-86FA-46D7-99E2-DA6CFC044CB8}" type="presParOf" srcId="{5A0CB529-50D9-4E96-8C10-7609824D1C4C}" destId="{B9E270B4-A182-4041-9517-685C3CCDFFF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CFF849-655C-4E21-8BC0-0CCD3C5002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DDBB7-A9F9-46E6-A18B-4E66CDCACB91}">
      <dgm:prSet/>
      <dgm:spPr/>
      <dgm:t>
        <a:bodyPr/>
        <a:lstStyle/>
        <a:p>
          <a:r>
            <a:rPr lang="en-US" dirty="0"/>
            <a:t>• All models showed performance gains after hyperparameter tuning.</a:t>
          </a:r>
        </a:p>
      </dgm:t>
    </dgm:pt>
    <dgm:pt modelId="{1E505606-7D6F-4FB0-B20B-25E915F05051}" type="parTrans" cxnId="{E881421A-2DEA-40EE-A1B0-C89BB2C574B9}">
      <dgm:prSet/>
      <dgm:spPr/>
      <dgm:t>
        <a:bodyPr/>
        <a:lstStyle/>
        <a:p>
          <a:endParaRPr lang="en-US"/>
        </a:p>
      </dgm:t>
    </dgm:pt>
    <dgm:pt modelId="{F585260D-1ED8-4519-8675-4581991AFBF3}" type="sibTrans" cxnId="{E881421A-2DEA-40EE-A1B0-C89BB2C574B9}">
      <dgm:prSet/>
      <dgm:spPr/>
      <dgm:t>
        <a:bodyPr/>
        <a:lstStyle/>
        <a:p>
          <a:endParaRPr lang="en-US"/>
        </a:p>
      </dgm:t>
    </dgm:pt>
    <dgm:pt modelId="{15EC26BF-8F3B-4DFA-9CDA-17C6428A6CC6}">
      <dgm:prSet/>
      <dgm:spPr/>
      <dgm:t>
        <a:bodyPr/>
        <a:lstStyle/>
        <a:p>
          <a:r>
            <a:rPr lang="en-US" dirty="0"/>
            <a:t>• </a:t>
          </a:r>
          <a:r>
            <a:rPr lang="en-US" b="1" dirty="0"/>
            <a:t>Random Forest</a:t>
          </a:r>
          <a:r>
            <a:rPr lang="en-US" dirty="0"/>
            <a:t> achieved the highest accuracy (0.82).</a:t>
          </a:r>
        </a:p>
      </dgm:t>
    </dgm:pt>
    <dgm:pt modelId="{EC6B005A-9219-4597-AE8F-AB016C0F9544}" type="parTrans" cxnId="{7638B10B-9D6E-4416-AAC7-B9FDB9185EB5}">
      <dgm:prSet/>
      <dgm:spPr/>
      <dgm:t>
        <a:bodyPr/>
        <a:lstStyle/>
        <a:p>
          <a:endParaRPr lang="en-US"/>
        </a:p>
      </dgm:t>
    </dgm:pt>
    <dgm:pt modelId="{33E49F36-8480-40A5-8CED-87A1649963BB}" type="sibTrans" cxnId="{7638B10B-9D6E-4416-AAC7-B9FDB9185EB5}">
      <dgm:prSet/>
      <dgm:spPr/>
      <dgm:t>
        <a:bodyPr/>
        <a:lstStyle/>
        <a:p>
          <a:endParaRPr lang="en-US"/>
        </a:p>
      </dgm:t>
    </dgm:pt>
    <dgm:pt modelId="{D21C8233-662E-4487-BDAF-4C124DD0A731}">
      <dgm:prSet/>
      <dgm:spPr/>
      <dgm:t>
        <a:bodyPr/>
        <a:lstStyle/>
        <a:p>
          <a:r>
            <a:rPr lang="en-US" dirty="0"/>
            <a:t>• </a:t>
          </a:r>
          <a:r>
            <a:rPr lang="en-US" b="1" dirty="0" err="1"/>
            <a:t>XGBoost</a:t>
          </a:r>
          <a:r>
            <a:rPr lang="en-US" dirty="0"/>
            <a:t> showed the best balance of recall (0.20) and F1 Score (0.28).</a:t>
          </a:r>
        </a:p>
      </dgm:t>
    </dgm:pt>
    <dgm:pt modelId="{8E4E94C7-055F-4E50-A914-FC57DC9353F2}" type="parTrans" cxnId="{6439D01B-851B-460F-9EE2-03C7D239A079}">
      <dgm:prSet/>
      <dgm:spPr/>
      <dgm:t>
        <a:bodyPr/>
        <a:lstStyle/>
        <a:p>
          <a:endParaRPr lang="en-US"/>
        </a:p>
      </dgm:t>
    </dgm:pt>
    <dgm:pt modelId="{0F438183-65ED-4BDF-B8B6-B0B6A436F702}" type="sibTrans" cxnId="{6439D01B-851B-460F-9EE2-03C7D239A079}">
      <dgm:prSet/>
      <dgm:spPr/>
      <dgm:t>
        <a:bodyPr/>
        <a:lstStyle/>
        <a:p>
          <a:endParaRPr lang="en-US"/>
        </a:p>
      </dgm:t>
    </dgm:pt>
    <dgm:pt modelId="{64186C39-F346-4A41-9638-F5D40BD2EEC2}">
      <dgm:prSet/>
      <dgm:spPr/>
      <dgm:t>
        <a:bodyPr/>
        <a:lstStyle/>
        <a:p>
          <a:r>
            <a:rPr lang="en-US" dirty="0"/>
            <a:t>• Both tree-based models reached a ROC-AUC of 0.72, indicating improved classification.</a:t>
          </a:r>
        </a:p>
      </dgm:t>
    </dgm:pt>
    <dgm:pt modelId="{7E317A57-7981-4D0D-911B-DE4AA750D554}" type="parTrans" cxnId="{E63BAB22-7DF3-47BF-BF47-E3ECB7DDF11A}">
      <dgm:prSet/>
      <dgm:spPr/>
      <dgm:t>
        <a:bodyPr/>
        <a:lstStyle/>
        <a:p>
          <a:endParaRPr lang="en-US"/>
        </a:p>
      </dgm:t>
    </dgm:pt>
    <dgm:pt modelId="{E3692377-E2DA-4581-B4E9-FAED4D4E465F}" type="sibTrans" cxnId="{E63BAB22-7DF3-47BF-BF47-E3ECB7DDF11A}">
      <dgm:prSet/>
      <dgm:spPr/>
      <dgm:t>
        <a:bodyPr/>
        <a:lstStyle/>
        <a:p>
          <a:endParaRPr lang="en-US"/>
        </a:p>
      </dgm:t>
    </dgm:pt>
    <dgm:pt modelId="{94CB629A-683A-4D2C-A3E6-8F75AB8F6264}">
      <dgm:prSet/>
      <dgm:spPr/>
      <dgm:t>
        <a:bodyPr/>
        <a:lstStyle/>
        <a:p>
          <a:r>
            <a:rPr lang="en-US" dirty="0"/>
            <a:t>• Logistic Regression improved slightly but remained weaker in recall and F1 Score.</a:t>
          </a:r>
        </a:p>
      </dgm:t>
    </dgm:pt>
    <dgm:pt modelId="{9F1EBE0B-3D96-4FFD-AF7E-43D195948365}" type="parTrans" cxnId="{0C12EF9E-33A0-4CAA-90EC-1D680B887A25}">
      <dgm:prSet/>
      <dgm:spPr/>
      <dgm:t>
        <a:bodyPr/>
        <a:lstStyle/>
        <a:p>
          <a:endParaRPr lang="en-US"/>
        </a:p>
      </dgm:t>
    </dgm:pt>
    <dgm:pt modelId="{64881F0C-B8C5-4819-A689-781D9BF99F46}" type="sibTrans" cxnId="{0C12EF9E-33A0-4CAA-90EC-1D680B887A25}">
      <dgm:prSet/>
      <dgm:spPr/>
      <dgm:t>
        <a:bodyPr/>
        <a:lstStyle/>
        <a:p>
          <a:endParaRPr lang="en-US"/>
        </a:p>
      </dgm:t>
    </dgm:pt>
    <dgm:pt modelId="{36439C01-34B7-4EC5-8BD9-6E776993DEAF}" type="pres">
      <dgm:prSet presAssocID="{77CFF849-655C-4E21-8BC0-0CCD3C5002C4}" presName="Name0" presStyleCnt="0">
        <dgm:presLayoutVars>
          <dgm:dir/>
          <dgm:animLvl val="lvl"/>
          <dgm:resizeHandles val="exact"/>
        </dgm:presLayoutVars>
      </dgm:prSet>
      <dgm:spPr/>
    </dgm:pt>
    <dgm:pt modelId="{9A9B390C-3E2C-4DEB-A186-4C1EB0F022A3}" type="pres">
      <dgm:prSet presAssocID="{CB7DDBB7-A9F9-46E6-A18B-4E66CDCACB91}" presName="linNode" presStyleCnt="0"/>
      <dgm:spPr/>
    </dgm:pt>
    <dgm:pt modelId="{455D23A1-44F4-402D-8168-6E1103E8453A}" type="pres">
      <dgm:prSet presAssocID="{CB7DDBB7-A9F9-46E6-A18B-4E66CDCACB91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693F101E-465C-468A-8961-82FDA3D300D4}" type="pres">
      <dgm:prSet presAssocID="{F585260D-1ED8-4519-8675-4581991AFBF3}" presName="sp" presStyleCnt="0"/>
      <dgm:spPr/>
    </dgm:pt>
    <dgm:pt modelId="{72BC9F41-CC09-4486-91E7-79073EE7006B}" type="pres">
      <dgm:prSet presAssocID="{15EC26BF-8F3B-4DFA-9CDA-17C6428A6CC6}" presName="linNode" presStyleCnt="0"/>
      <dgm:spPr/>
    </dgm:pt>
    <dgm:pt modelId="{0FF343BA-C3C8-48F3-BFCD-C389A018AE29}" type="pres">
      <dgm:prSet presAssocID="{15EC26BF-8F3B-4DFA-9CDA-17C6428A6CC6}" presName="parentText" presStyleLbl="node1" presStyleIdx="1" presStyleCnt="5" custScaleX="277778">
        <dgm:presLayoutVars>
          <dgm:chMax val="1"/>
          <dgm:bulletEnabled val="1"/>
        </dgm:presLayoutVars>
      </dgm:prSet>
      <dgm:spPr/>
    </dgm:pt>
    <dgm:pt modelId="{2CDC1E07-7B6C-442D-B8C0-EB0D809FBB4B}" type="pres">
      <dgm:prSet presAssocID="{33E49F36-8480-40A5-8CED-87A1649963BB}" presName="sp" presStyleCnt="0"/>
      <dgm:spPr/>
    </dgm:pt>
    <dgm:pt modelId="{4A5D96C7-1D4A-4D78-9CD9-A6BBC67038F8}" type="pres">
      <dgm:prSet presAssocID="{D21C8233-662E-4487-BDAF-4C124DD0A731}" presName="linNode" presStyleCnt="0"/>
      <dgm:spPr/>
    </dgm:pt>
    <dgm:pt modelId="{1BD66842-3D97-41B5-8C87-42CCBD096BCE}" type="pres">
      <dgm:prSet presAssocID="{D21C8233-662E-4487-BDAF-4C124DD0A731}" presName="parentText" presStyleLbl="node1" presStyleIdx="2" presStyleCnt="5" custScaleX="277778">
        <dgm:presLayoutVars>
          <dgm:chMax val="1"/>
          <dgm:bulletEnabled val="1"/>
        </dgm:presLayoutVars>
      </dgm:prSet>
      <dgm:spPr/>
    </dgm:pt>
    <dgm:pt modelId="{977E162F-5DCA-4D09-9AB4-A6A7AB3B768F}" type="pres">
      <dgm:prSet presAssocID="{0F438183-65ED-4BDF-B8B6-B0B6A436F702}" presName="sp" presStyleCnt="0"/>
      <dgm:spPr/>
    </dgm:pt>
    <dgm:pt modelId="{617DE653-8AA5-4FF6-85FB-5D30D1B7DBB0}" type="pres">
      <dgm:prSet presAssocID="{64186C39-F346-4A41-9638-F5D40BD2EEC2}" presName="linNode" presStyleCnt="0"/>
      <dgm:spPr/>
    </dgm:pt>
    <dgm:pt modelId="{2ADF0C39-AE2E-484C-BA47-1B0A79B9DE18}" type="pres">
      <dgm:prSet presAssocID="{64186C39-F346-4A41-9638-F5D40BD2EEC2}" presName="parentText" presStyleLbl="node1" presStyleIdx="3" presStyleCnt="5" custScaleX="277778">
        <dgm:presLayoutVars>
          <dgm:chMax val="1"/>
          <dgm:bulletEnabled val="1"/>
        </dgm:presLayoutVars>
      </dgm:prSet>
      <dgm:spPr/>
    </dgm:pt>
    <dgm:pt modelId="{70CF4E0E-1CB4-45CE-8689-B0E8E667AC4D}" type="pres">
      <dgm:prSet presAssocID="{E3692377-E2DA-4581-B4E9-FAED4D4E465F}" presName="sp" presStyleCnt="0"/>
      <dgm:spPr/>
    </dgm:pt>
    <dgm:pt modelId="{00C657EE-E4FE-4207-A169-0A9C25322BF6}" type="pres">
      <dgm:prSet presAssocID="{94CB629A-683A-4D2C-A3E6-8F75AB8F6264}" presName="linNode" presStyleCnt="0"/>
      <dgm:spPr/>
    </dgm:pt>
    <dgm:pt modelId="{3103FB27-4E30-48D9-98A5-7227173EB17F}" type="pres">
      <dgm:prSet presAssocID="{94CB629A-683A-4D2C-A3E6-8F75AB8F6264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7638B10B-9D6E-4416-AAC7-B9FDB9185EB5}" srcId="{77CFF849-655C-4E21-8BC0-0CCD3C5002C4}" destId="{15EC26BF-8F3B-4DFA-9CDA-17C6428A6CC6}" srcOrd="1" destOrd="0" parTransId="{EC6B005A-9219-4597-AE8F-AB016C0F9544}" sibTransId="{33E49F36-8480-40A5-8CED-87A1649963BB}"/>
    <dgm:cxn modelId="{E881421A-2DEA-40EE-A1B0-C89BB2C574B9}" srcId="{77CFF849-655C-4E21-8BC0-0CCD3C5002C4}" destId="{CB7DDBB7-A9F9-46E6-A18B-4E66CDCACB91}" srcOrd="0" destOrd="0" parTransId="{1E505606-7D6F-4FB0-B20B-25E915F05051}" sibTransId="{F585260D-1ED8-4519-8675-4581991AFBF3}"/>
    <dgm:cxn modelId="{6439D01B-851B-460F-9EE2-03C7D239A079}" srcId="{77CFF849-655C-4E21-8BC0-0CCD3C5002C4}" destId="{D21C8233-662E-4487-BDAF-4C124DD0A731}" srcOrd="2" destOrd="0" parTransId="{8E4E94C7-055F-4E50-A914-FC57DC9353F2}" sibTransId="{0F438183-65ED-4BDF-B8B6-B0B6A436F702}"/>
    <dgm:cxn modelId="{E63BAB22-7DF3-47BF-BF47-E3ECB7DDF11A}" srcId="{77CFF849-655C-4E21-8BC0-0CCD3C5002C4}" destId="{64186C39-F346-4A41-9638-F5D40BD2EEC2}" srcOrd="3" destOrd="0" parTransId="{7E317A57-7981-4D0D-911B-DE4AA750D554}" sibTransId="{E3692377-E2DA-4581-B4E9-FAED4D4E465F}"/>
    <dgm:cxn modelId="{2A782025-09AC-4F5C-ACCF-7C60DCB71E10}" type="presOf" srcId="{15EC26BF-8F3B-4DFA-9CDA-17C6428A6CC6}" destId="{0FF343BA-C3C8-48F3-BFCD-C389A018AE29}" srcOrd="0" destOrd="0" presId="urn:microsoft.com/office/officeart/2005/8/layout/vList5"/>
    <dgm:cxn modelId="{6109F67E-FF61-43DA-9A3F-6AD947061881}" type="presOf" srcId="{64186C39-F346-4A41-9638-F5D40BD2EEC2}" destId="{2ADF0C39-AE2E-484C-BA47-1B0A79B9DE18}" srcOrd="0" destOrd="0" presId="urn:microsoft.com/office/officeart/2005/8/layout/vList5"/>
    <dgm:cxn modelId="{ADB59088-D378-4148-B619-9FCFF6D331F1}" type="presOf" srcId="{D21C8233-662E-4487-BDAF-4C124DD0A731}" destId="{1BD66842-3D97-41B5-8C87-42CCBD096BCE}" srcOrd="0" destOrd="0" presId="urn:microsoft.com/office/officeart/2005/8/layout/vList5"/>
    <dgm:cxn modelId="{9089F18D-37C5-4FA7-AAF1-F89428FFE148}" type="presOf" srcId="{94CB629A-683A-4D2C-A3E6-8F75AB8F6264}" destId="{3103FB27-4E30-48D9-98A5-7227173EB17F}" srcOrd="0" destOrd="0" presId="urn:microsoft.com/office/officeart/2005/8/layout/vList5"/>
    <dgm:cxn modelId="{0C12EF9E-33A0-4CAA-90EC-1D680B887A25}" srcId="{77CFF849-655C-4E21-8BC0-0CCD3C5002C4}" destId="{94CB629A-683A-4D2C-A3E6-8F75AB8F6264}" srcOrd="4" destOrd="0" parTransId="{9F1EBE0B-3D96-4FFD-AF7E-43D195948365}" sibTransId="{64881F0C-B8C5-4819-A689-781D9BF99F46}"/>
    <dgm:cxn modelId="{ED4317A9-DAD0-4379-803B-AF8B7766D01C}" type="presOf" srcId="{77CFF849-655C-4E21-8BC0-0CCD3C5002C4}" destId="{36439C01-34B7-4EC5-8BD9-6E776993DEAF}" srcOrd="0" destOrd="0" presId="urn:microsoft.com/office/officeart/2005/8/layout/vList5"/>
    <dgm:cxn modelId="{0D6825CF-9D6E-425A-AE16-7D71C723F745}" type="presOf" srcId="{CB7DDBB7-A9F9-46E6-A18B-4E66CDCACB91}" destId="{455D23A1-44F4-402D-8168-6E1103E8453A}" srcOrd="0" destOrd="0" presId="urn:microsoft.com/office/officeart/2005/8/layout/vList5"/>
    <dgm:cxn modelId="{2EDB2C08-9492-4316-9ABB-59BCA840CF5E}" type="presParOf" srcId="{36439C01-34B7-4EC5-8BD9-6E776993DEAF}" destId="{9A9B390C-3E2C-4DEB-A186-4C1EB0F022A3}" srcOrd="0" destOrd="0" presId="urn:microsoft.com/office/officeart/2005/8/layout/vList5"/>
    <dgm:cxn modelId="{1116B880-BCAC-467C-A499-9C3773FCEBEF}" type="presParOf" srcId="{9A9B390C-3E2C-4DEB-A186-4C1EB0F022A3}" destId="{455D23A1-44F4-402D-8168-6E1103E8453A}" srcOrd="0" destOrd="0" presId="urn:microsoft.com/office/officeart/2005/8/layout/vList5"/>
    <dgm:cxn modelId="{9F33D3E2-2208-4F43-8931-583C65487433}" type="presParOf" srcId="{36439C01-34B7-4EC5-8BD9-6E776993DEAF}" destId="{693F101E-465C-468A-8961-82FDA3D300D4}" srcOrd="1" destOrd="0" presId="urn:microsoft.com/office/officeart/2005/8/layout/vList5"/>
    <dgm:cxn modelId="{EB1E0843-BB5C-429B-BB16-272424DB32C3}" type="presParOf" srcId="{36439C01-34B7-4EC5-8BD9-6E776993DEAF}" destId="{72BC9F41-CC09-4486-91E7-79073EE7006B}" srcOrd="2" destOrd="0" presId="urn:microsoft.com/office/officeart/2005/8/layout/vList5"/>
    <dgm:cxn modelId="{01CFC097-5353-4BC7-B2BD-3EDCA4AE58D4}" type="presParOf" srcId="{72BC9F41-CC09-4486-91E7-79073EE7006B}" destId="{0FF343BA-C3C8-48F3-BFCD-C389A018AE29}" srcOrd="0" destOrd="0" presId="urn:microsoft.com/office/officeart/2005/8/layout/vList5"/>
    <dgm:cxn modelId="{4682F386-F215-4112-84FB-849C6350521A}" type="presParOf" srcId="{36439C01-34B7-4EC5-8BD9-6E776993DEAF}" destId="{2CDC1E07-7B6C-442D-B8C0-EB0D809FBB4B}" srcOrd="3" destOrd="0" presId="urn:microsoft.com/office/officeart/2005/8/layout/vList5"/>
    <dgm:cxn modelId="{05599304-E97A-4509-908F-F55C76F40833}" type="presParOf" srcId="{36439C01-34B7-4EC5-8BD9-6E776993DEAF}" destId="{4A5D96C7-1D4A-4D78-9CD9-A6BBC67038F8}" srcOrd="4" destOrd="0" presId="urn:microsoft.com/office/officeart/2005/8/layout/vList5"/>
    <dgm:cxn modelId="{04F15A67-52DE-4B0F-9FBC-15D0A26D9ABF}" type="presParOf" srcId="{4A5D96C7-1D4A-4D78-9CD9-A6BBC67038F8}" destId="{1BD66842-3D97-41B5-8C87-42CCBD096BCE}" srcOrd="0" destOrd="0" presId="urn:microsoft.com/office/officeart/2005/8/layout/vList5"/>
    <dgm:cxn modelId="{5C46085B-3720-493E-B301-7AE6A8501DBE}" type="presParOf" srcId="{36439C01-34B7-4EC5-8BD9-6E776993DEAF}" destId="{977E162F-5DCA-4D09-9AB4-A6A7AB3B768F}" srcOrd="5" destOrd="0" presId="urn:microsoft.com/office/officeart/2005/8/layout/vList5"/>
    <dgm:cxn modelId="{8A54A859-AF3D-41BF-8DFB-B444C233E112}" type="presParOf" srcId="{36439C01-34B7-4EC5-8BD9-6E776993DEAF}" destId="{617DE653-8AA5-4FF6-85FB-5D30D1B7DBB0}" srcOrd="6" destOrd="0" presId="urn:microsoft.com/office/officeart/2005/8/layout/vList5"/>
    <dgm:cxn modelId="{68B0C60B-56D5-4CCF-81BA-3DBB4531C9B7}" type="presParOf" srcId="{617DE653-8AA5-4FF6-85FB-5D30D1B7DBB0}" destId="{2ADF0C39-AE2E-484C-BA47-1B0A79B9DE18}" srcOrd="0" destOrd="0" presId="urn:microsoft.com/office/officeart/2005/8/layout/vList5"/>
    <dgm:cxn modelId="{65AC1427-1E4B-4F5D-A0A9-E7350FB68E7C}" type="presParOf" srcId="{36439C01-34B7-4EC5-8BD9-6E776993DEAF}" destId="{70CF4E0E-1CB4-45CE-8689-B0E8E667AC4D}" srcOrd="7" destOrd="0" presId="urn:microsoft.com/office/officeart/2005/8/layout/vList5"/>
    <dgm:cxn modelId="{F2067A2A-B4C5-4A35-9F2E-EDC91A872735}" type="presParOf" srcId="{36439C01-34B7-4EC5-8BD9-6E776993DEAF}" destId="{00C657EE-E4FE-4207-A169-0A9C25322BF6}" srcOrd="8" destOrd="0" presId="urn:microsoft.com/office/officeart/2005/8/layout/vList5"/>
    <dgm:cxn modelId="{871F3A63-9FC1-4208-8C33-811991955EBB}" type="presParOf" srcId="{00C657EE-E4FE-4207-A169-0A9C25322BF6}" destId="{3103FB27-4E30-48D9-98A5-7227173EB17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85F6D7-4B98-40CC-AF08-A54F54D01E1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6BDB11-E8C8-4040-B279-1883A3D3D55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 scheduling</a:t>
          </a:r>
        </a:p>
      </dgm:t>
    </dgm:pt>
    <dgm:pt modelId="{09A19E28-77D8-4A3C-975C-C94C8CA6B459}" type="parTrans" cxnId="{6D1FB943-9A74-40A3-B630-527CCE7C7C03}">
      <dgm:prSet/>
      <dgm:spPr/>
      <dgm:t>
        <a:bodyPr/>
        <a:lstStyle/>
        <a:p>
          <a:endParaRPr lang="en-US"/>
        </a:p>
      </dgm:t>
    </dgm:pt>
    <dgm:pt modelId="{0D13DC72-0253-476F-8264-1A979398AE1A}" type="sibTrans" cxnId="{6D1FB943-9A74-40A3-B630-527CCE7C7C03}">
      <dgm:prSet/>
      <dgm:spPr/>
      <dgm:t>
        <a:bodyPr/>
        <a:lstStyle/>
        <a:p>
          <a:endParaRPr lang="en-US"/>
        </a:p>
      </dgm:t>
    </dgm:pt>
    <dgm:pt modelId="{36FA86EA-9685-43D1-A422-C925B15E70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</a:t>
          </a:r>
          <a:r>
            <a:rPr lang="en-US" b="1"/>
            <a:t>CTR by hour/day</a:t>
          </a:r>
          <a:r>
            <a:rPr lang="en-US"/>
            <a:t> to identify peak engagement times.</a:t>
          </a:r>
        </a:p>
      </dgm:t>
    </dgm:pt>
    <dgm:pt modelId="{C834CBA0-1D33-404A-A3D6-436EE5F265DC}" type="parTrans" cxnId="{3235D359-87F8-49FA-B11D-FC07176D06DE}">
      <dgm:prSet/>
      <dgm:spPr/>
      <dgm:t>
        <a:bodyPr/>
        <a:lstStyle/>
        <a:p>
          <a:endParaRPr lang="en-US"/>
        </a:p>
      </dgm:t>
    </dgm:pt>
    <dgm:pt modelId="{CC2FA763-F8F3-4E5E-84EA-FFE4F8C57EEC}" type="sibTrans" cxnId="{3235D359-87F8-49FA-B11D-FC07176D06DE}">
      <dgm:prSet/>
      <dgm:spPr/>
      <dgm:t>
        <a:bodyPr/>
        <a:lstStyle/>
        <a:p>
          <a:endParaRPr lang="en-US"/>
        </a:p>
      </dgm:t>
    </dgm:pt>
    <dgm:pt modelId="{5E9CA4B5-5590-4EDB-9574-B1637CBF62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Schedule ads during high-CTR windows</a:t>
          </a:r>
          <a:r>
            <a:rPr lang="en-US"/>
            <a:t> (e.g., late evenings or weekends) for better visibility and cost efficiency.</a:t>
          </a:r>
        </a:p>
      </dgm:t>
    </dgm:pt>
    <dgm:pt modelId="{B3206536-A09D-477E-A18E-FE0BE274961D}" type="parTrans" cxnId="{711E08E1-EB7E-43DF-BC1D-CB08C45A7676}">
      <dgm:prSet/>
      <dgm:spPr/>
      <dgm:t>
        <a:bodyPr/>
        <a:lstStyle/>
        <a:p>
          <a:endParaRPr lang="en-US"/>
        </a:p>
      </dgm:t>
    </dgm:pt>
    <dgm:pt modelId="{75EB605A-C116-45F2-8148-2C637F8AF81D}" type="sibTrans" cxnId="{711E08E1-EB7E-43DF-BC1D-CB08C45A7676}">
      <dgm:prSet/>
      <dgm:spPr/>
      <dgm:t>
        <a:bodyPr/>
        <a:lstStyle/>
        <a:p>
          <a:endParaRPr lang="en-US"/>
        </a:p>
      </dgm:t>
    </dgm:pt>
    <dgm:pt modelId="{684720BD-1DB8-456B-B1CE-E71B786C66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ad impressions during low-CTR periods to optimize budget.</a:t>
          </a:r>
        </a:p>
      </dgm:t>
    </dgm:pt>
    <dgm:pt modelId="{26792683-DFF8-48E0-BC78-290F55381D4C}" type="parTrans" cxnId="{E0E55BDD-0658-4246-A0EC-0F42EEDAABD6}">
      <dgm:prSet/>
      <dgm:spPr/>
      <dgm:t>
        <a:bodyPr/>
        <a:lstStyle/>
        <a:p>
          <a:endParaRPr lang="en-US"/>
        </a:p>
      </dgm:t>
    </dgm:pt>
    <dgm:pt modelId="{53587753-052C-4328-95DD-7791B9F57D3C}" type="sibTrans" cxnId="{E0E55BDD-0658-4246-A0EC-0F42EEDAABD6}">
      <dgm:prSet/>
      <dgm:spPr/>
      <dgm:t>
        <a:bodyPr/>
        <a:lstStyle/>
        <a:p>
          <a:endParaRPr lang="en-US"/>
        </a:p>
      </dgm:t>
    </dgm:pt>
    <dgm:pt modelId="{F8EB50CC-B4D1-4EC9-881A-D9493232587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Device targeting</a:t>
          </a:r>
        </a:p>
      </dgm:t>
    </dgm:pt>
    <dgm:pt modelId="{501B0F60-453B-4E3C-9A89-6F3B45929B8D}" type="parTrans" cxnId="{BFEAABA3-F2EB-4767-9BED-D150616ED420}">
      <dgm:prSet/>
      <dgm:spPr/>
      <dgm:t>
        <a:bodyPr/>
        <a:lstStyle/>
        <a:p>
          <a:endParaRPr lang="en-US"/>
        </a:p>
      </dgm:t>
    </dgm:pt>
    <dgm:pt modelId="{B0EE5C31-0977-4E57-959A-B9E9162B9729}" type="sibTrans" cxnId="{BFEAABA3-F2EB-4767-9BED-D150616ED420}">
      <dgm:prSet/>
      <dgm:spPr/>
      <dgm:t>
        <a:bodyPr/>
        <a:lstStyle/>
        <a:p>
          <a:endParaRPr lang="en-US"/>
        </a:p>
      </dgm:t>
    </dgm:pt>
    <dgm:pt modelId="{350805C9-84CA-483B-8DEF-87FE747C0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results show variation in CTR across devices.</a:t>
          </a:r>
        </a:p>
      </dgm:t>
    </dgm:pt>
    <dgm:pt modelId="{445DD29A-76E7-45A9-8916-220C15F59FD3}" type="parTrans" cxnId="{3AD20AD6-68DB-4F63-BA34-8DB851C5F3DF}">
      <dgm:prSet/>
      <dgm:spPr/>
      <dgm:t>
        <a:bodyPr/>
        <a:lstStyle/>
        <a:p>
          <a:endParaRPr lang="en-US"/>
        </a:p>
      </dgm:t>
    </dgm:pt>
    <dgm:pt modelId="{4D42D3F4-489F-4F3F-9281-8D4F8C84924A}" type="sibTrans" cxnId="{3AD20AD6-68DB-4F63-BA34-8DB851C5F3DF}">
      <dgm:prSet/>
      <dgm:spPr/>
      <dgm:t>
        <a:bodyPr/>
        <a:lstStyle/>
        <a:p>
          <a:endParaRPr lang="en-US"/>
        </a:p>
      </dgm:t>
    </dgm:pt>
    <dgm:pt modelId="{3EC6C34E-86E2-4EF4-959D-E1455DD55E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Prioritize devices</a:t>
          </a:r>
          <a:r>
            <a:rPr lang="en-US"/>
            <a:t> with higher predicted CTR (e.g., smartphones).</a:t>
          </a:r>
        </a:p>
      </dgm:t>
    </dgm:pt>
    <dgm:pt modelId="{8625AD59-9D81-4552-8761-EE8E05E19BFE}" type="parTrans" cxnId="{342A6E64-3FF2-4FF3-9A34-0D55DA73B198}">
      <dgm:prSet/>
      <dgm:spPr/>
      <dgm:t>
        <a:bodyPr/>
        <a:lstStyle/>
        <a:p>
          <a:endParaRPr lang="en-US"/>
        </a:p>
      </dgm:t>
    </dgm:pt>
    <dgm:pt modelId="{BD105C0E-4DE3-466D-8A5F-4EB12E4AA850}" type="sibTrans" cxnId="{342A6E64-3FF2-4FF3-9A34-0D55DA73B198}">
      <dgm:prSet/>
      <dgm:spPr/>
      <dgm:t>
        <a:bodyPr/>
        <a:lstStyle/>
        <a:p>
          <a:endParaRPr lang="en-US"/>
        </a:p>
      </dgm:t>
    </dgm:pt>
    <dgm:pt modelId="{5632DBDA-72E4-4806-88DE-71821267D9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Tailor ad formats based on device usage patterns (e.g., mobile-optimized visuals for phones).</a:t>
          </a:r>
        </a:p>
      </dgm:t>
    </dgm:pt>
    <dgm:pt modelId="{54346DDB-7579-45EE-BA01-42FBFFB4189A}" type="parTrans" cxnId="{3A0F84B4-60AF-45BB-85CA-4F5D7BE4EB4D}">
      <dgm:prSet/>
      <dgm:spPr/>
      <dgm:t>
        <a:bodyPr/>
        <a:lstStyle/>
        <a:p>
          <a:endParaRPr lang="en-US"/>
        </a:p>
      </dgm:t>
    </dgm:pt>
    <dgm:pt modelId="{52FEADC5-5CC9-481C-A3AA-5AF21975E6E3}" type="sibTrans" cxnId="{3A0F84B4-60AF-45BB-85CA-4F5D7BE4EB4D}">
      <dgm:prSet/>
      <dgm:spPr/>
      <dgm:t>
        <a:bodyPr/>
        <a:lstStyle/>
        <a:p>
          <a:endParaRPr lang="en-US"/>
        </a:p>
      </dgm:t>
    </dgm:pt>
    <dgm:pt modelId="{A129E402-03CD-4EAA-B8E4-A835240070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Real-time scoring</a:t>
          </a:r>
        </a:p>
      </dgm:t>
    </dgm:pt>
    <dgm:pt modelId="{D7F2482F-6BB3-42A4-879C-9DBF2BCF7929}" type="parTrans" cxnId="{8E37A11E-0FE8-4644-AB01-B343760A9654}">
      <dgm:prSet/>
      <dgm:spPr/>
      <dgm:t>
        <a:bodyPr/>
        <a:lstStyle/>
        <a:p>
          <a:endParaRPr lang="en-US"/>
        </a:p>
      </dgm:t>
    </dgm:pt>
    <dgm:pt modelId="{373757ED-542E-42A6-B226-0E86C6C41346}" type="sibTrans" cxnId="{8E37A11E-0FE8-4644-AB01-B343760A9654}">
      <dgm:prSet/>
      <dgm:spPr/>
      <dgm:t>
        <a:bodyPr/>
        <a:lstStyle/>
        <a:p>
          <a:endParaRPr lang="en-US"/>
        </a:p>
      </dgm:t>
    </dgm:pt>
    <dgm:pt modelId="{C731CF34-6273-447A-A5D0-00E673212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 the model as a </a:t>
          </a:r>
          <a:r>
            <a:rPr lang="en-US" b="1"/>
            <a:t>live API</a:t>
          </a:r>
          <a:r>
            <a:rPr lang="en-US"/>
            <a:t> for scoring ad impressions in real time.</a:t>
          </a:r>
        </a:p>
      </dgm:t>
    </dgm:pt>
    <dgm:pt modelId="{98B2A482-6A90-4B31-8AAA-B6A31DD79A06}" type="parTrans" cxnId="{85D4A201-5AC0-45B7-BCFD-2DE2F70D3617}">
      <dgm:prSet/>
      <dgm:spPr/>
      <dgm:t>
        <a:bodyPr/>
        <a:lstStyle/>
        <a:p>
          <a:endParaRPr lang="en-US"/>
        </a:p>
      </dgm:t>
    </dgm:pt>
    <dgm:pt modelId="{A9D872F5-CD49-43C1-8D0F-5D2FA157E395}" type="sibTrans" cxnId="{85D4A201-5AC0-45B7-BCFD-2DE2F70D3617}">
      <dgm:prSet/>
      <dgm:spPr/>
      <dgm:t>
        <a:bodyPr/>
        <a:lstStyle/>
        <a:p>
          <a:endParaRPr lang="en-US"/>
        </a:p>
      </dgm:t>
    </dgm:pt>
    <dgm:pt modelId="{2965756D-A93A-44A7-A5D4-DA360096D8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 ads only to users with high click probability.</a:t>
          </a:r>
        </a:p>
      </dgm:t>
    </dgm:pt>
    <dgm:pt modelId="{2B7FCAE5-A6A9-405D-ACE3-8800229264B8}" type="parTrans" cxnId="{C1D08CEE-3F80-4F21-BB89-CACA9F90C76B}">
      <dgm:prSet/>
      <dgm:spPr/>
      <dgm:t>
        <a:bodyPr/>
        <a:lstStyle/>
        <a:p>
          <a:endParaRPr lang="en-US"/>
        </a:p>
      </dgm:t>
    </dgm:pt>
    <dgm:pt modelId="{A3F8AC23-715F-4635-9D55-CBAD0035F498}" type="sibTrans" cxnId="{C1D08CEE-3F80-4F21-BB89-CACA9F90C76B}">
      <dgm:prSet/>
      <dgm:spPr/>
      <dgm:t>
        <a:bodyPr/>
        <a:lstStyle/>
        <a:p>
          <a:endParaRPr lang="en-US"/>
        </a:p>
      </dgm:t>
    </dgm:pt>
    <dgm:pt modelId="{A2C87E93-271C-43FC-BFF2-ACC58E6C6C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</a:t>
          </a:r>
          <a:r>
            <a:rPr lang="en-US" b="1"/>
            <a:t>dynamic decision-making</a:t>
          </a:r>
          <a:r>
            <a:rPr lang="en-US"/>
            <a:t> and adaptive bidding strategies.</a:t>
          </a:r>
        </a:p>
      </dgm:t>
    </dgm:pt>
    <dgm:pt modelId="{75FF9E71-88E8-4BB7-8397-6BBCF09E343C}" type="parTrans" cxnId="{0272EC94-75A4-430E-9E59-8F8AB7986704}">
      <dgm:prSet/>
      <dgm:spPr/>
      <dgm:t>
        <a:bodyPr/>
        <a:lstStyle/>
        <a:p>
          <a:endParaRPr lang="en-US"/>
        </a:p>
      </dgm:t>
    </dgm:pt>
    <dgm:pt modelId="{99B74840-1157-49F4-A377-E4954E7A2F54}" type="sibTrans" cxnId="{0272EC94-75A4-430E-9E59-8F8AB7986704}">
      <dgm:prSet/>
      <dgm:spPr/>
      <dgm:t>
        <a:bodyPr/>
        <a:lstStyle/>
        <a:p>
          <a:endParaRPr lang="en-US"/>
        </a:p>
      </dgm:t>
    </dgm:pt>
    <dgm:pt modelId="{59EFAF2D-F629-435F-B8C2-DAE6C621A417}" type="pres">
      <dgm:prSet presAssocID="{9085F6D7-4B98-40CC-AF08-A54F54D01E17}" presName="root" presStyleCnt="0">
        <dgm:presLayoutVars>
          <dgm:dir/>
          <dgm:resizeHandles val="exact"/>
        </dgm:presLayoutVars>
      </dgm:prSet>
      <dgm:spPr/>
    </dgm:pt>
    <dgm:pt modelId="{1EEB164B-3EBF-4072-ABA0-14BAE9008074}" type="pres">
      <dgm:prSet presAssocID="{6A6BDB11-E8C8-4040-B279-1883A3D3D552}" presName="compNode" presStyleCnt="0"/>
      <dgm:spPr/>
    </dgm:pt>
    <dgm:pt modelId="{D7E514AB-00E3-4951-B568-899491AD53B0}" type="pres">
      <dgm:prSet presAssocID="{6A6BDB11-E8C8-4040-B279-1883A3D3D5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A24B9DF-C127-4302-9965-39E414F41B7B}" type="pres">
      <dgm:prSet presAssocID="{6A6BDB11-E8C8-4040-B279-1883A3D3D552}" presName="iconSpace" presStyleCnt="0"/>
      <dgm:spPr/>
    </dgm:pt>
    <dgm:pt modelId="{D98F9D88-72C3-4846-A0B9-54F3C6246B16}" type="pres">
      <dgm:prSet presAssocID="{6A6BDB11-E8C8-4040-B279-1883A3D3D552}" presName="parTx" presStyleLbl="revTx" presStyleIdx="0" presStyleCnt="6">
        <dgm:presLayoutVars>
          <dgm:chMax val="0"/>
          <dgm:chPref val="0"/>
        </dgm:presLayoutVars>
      </dgm:prSet>
      <dgm:spPr/>
    </dgm:pt>
    <dgm:pt modelId="{E6984783-B8FC-4F5E-BC54-A27B57B2F166}" type="pres">
      <dgm:prSet presAssocID="{6A6BDB11-E8C8-4040-B279-1883A3D3D552}" presName="txSpace" presStyleCnt="0"/>
      <dgm:spPr/>
    </dgm:pt>
    <dgm:pt modelId="{CEC2D00B-D0A5-4502-A2F6-808F888C06E8}" type="pres">
      <dgm:prSet presAssocID="{6A6BDB11-E8C8-4040-B279-1883A3D3D552}" presName="desTx" presStyleLbl="revTx" presStyleIdx="1" presStyleCnt="6">
        <dgm:presLayoutVars/>
      </dgm:prSet>
      <dgm:spPr/>
    </dgm:pt>
    <dgm:pt modelId="{B441DA9E-6095-4DDC-AD4C-2F5821C45458}" type="pres">
      <dgm:prSet presAssocID="{0D13DC72-0253-476F-8264-1A979398AE1A}" presName="sibTrans" presStyleCnt="0"/>
      <dgm:spPr/>
    </dgm:pt>
    <dgm:pt modelId="{AB1A0926-2C3B-48CF-B4DD-53EDE8FE839F}" type="pres">
      <dgm:prSet presAssocID="{F8EB50CC-B4D1-4EC9-881A-D94932325875}" presName="compNode" presStyleCnt="0"/>
      <dgm:spPr/>
    </dgm:pt>
    <dgm:pt modelId="{DC89BE64-3125-4A7D-B7EE-99DF3B4AFE59}" type="pres">
      <dgm:prSet presAssocID="{F8EB50CC-B4D1-4EC9-881A-D949323258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F70003-5F52-4B3D-848B-C55514D13791}" type="pres">
      <dgm:prSet presAssocID="{F8EB50CC-B4D1-4EC9-881A-D94932325875}" presName="iconSpace" presStyleCnt="0"/>
      <dgm:spPr/>
    </dgm:pt>
    <dgm:pt modelId="{4EFFCA17-FAB6-47BE-AF9B-A636BD502B79}" type="pres">
      <dgm:prSet presAssocID="{F8EB50CC-B4D1-4EC9-881A-D94932325875}" presName="parTx" presStyleLbl="revTx" presStyleIdx="2" presStyleCnt="6">
        <dgm:presLayoutVars>
          <dgm:chMax val="0"/>
          <dgm:chPref val="0"/>
        </dgm:presLayoutVars>
      </dgm:prSet>
      <dgm:spPr/>
    </dgm:pt>
    <dgm:pt modelId="{4FA0E3CD-59EC-4686-8FB5-18C5169AA605}" type="pres">
      <dgm:prSet presAssocID="{F8EB50CC-B4D1-4EC9-881A-D94932325875}" presName="txSpace" presStyleCnt="0"/>
      <dgm:spPr/>
    </dgm:pt>
    <dgm:pt modelId="{E0ADDD97-6DE5-4402-83E0-ED7ED565B1DD}" type="pres">
      <dgm:prSet presAssocID="{F8EB50CC-B4D1-4EC9-881A-D94932325875}" presName="desTx" presStyleLbl="revTx" presStyleIdx="3" presStyleCnt="6">
        <dgm:presLayoutVars/>
      </dgm:prSet>
      <dgm:spPr/>
    </dgm:pt>
    <dgm:pt modelId="{77EB95F2-560B-4353-BEB7-D66CA12A391A}" type="pres">
      <dgm:prSet presAssocID="{B0EE5C31-0977-4E57-959A-B9E9162B9729}" presName="sibTrans" presStyleCnt="0"/>
      <dgm:spPr/>
    </dgm:pt>
    <dgm:pt modelId="{15BD707F-7797-40C6-B55E-9C48DB75088C}" type="pres">
      <dgm:prSet presAssocID="{A129E402-03CD-4EAA-B8E4-A83524007067}" presName="compNode" presStyleCnt="0"/>
      <dgm:spPr/>
    </dgm:pt>
    <dgm:pt modelId="{C2943AD9-1830-4901-B206-D8437FA5032B}" type="pres">
      <dgm:prSet presAssocID="{A129E402-03CD-4EAA-B8E4-A835240070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B265E47-5878-4E1B-B299-D81BBEB5F8D6}" type="pres">
      <dgm:prSet presAssocID="{A129E402-03CD-4EAA-B8E4-A83524007067}" presName="iconSpace" presStyleCnt="0"/>
      <dgm:spPr/>
    </dgm:pt>
    <dgm:pt modelId="{4EDA649A-06B5-48D5-A2FF-CB3079550FB2}" type="pres">
      <dgm:prSet presAssocID="{A129E402-03CD-4EAA-B8E4-A83524007067}" presName="parTx" presStyleLbl="revTx" presStyleIdx="4" presStyleCnt="6">
        <dgm:presLayoutVars>
          <dgm:chMax val="0"/>
          <dgm:chPref val="0"/>
        </dgm:presLayoutVars>
      </dgm:prSet>
      <dgm:spPr/>
    </dgm:pt>
    <dgm:pt modelId="{A5416D20-4EDF-47B2-9AA3-B063699B255B}" type="pres">
      <dgm:prSet presAssocID="{A129E402-03CD-4EAA-B8E4-A83524007067}" presName="txSpace" presStyleCnt="0"/>
      <dgm:spPr/>
    </dgm:pt>
    <dgm:pt modelId="{3F319CB8-55E9-4829-AD5C-572863EF4FC6}" type="pres">
      <dgm:prSet presAssocID="{A129E402-03CD-4EAA-B8E4-A83524007067}" presName="desTx" presStyleLbl="revTx" presStyleIdx="5" presStyleCnt="6">
        <dgm:presLayoutVars/>
      </dgm:prSet>
      <dgm:spPr/>
    </dgm:pt>
  </dgm:ptLst>
  <dgm:cxnLst>
    <dgm:cxn modelId="{27D68D00-0D2C-40B0-A180-F577693F8F78}" type="presOf" srcId="{684720BD-1DB8-456B-B1CE-E71B786C66E4}" destId="{CEC2D00B-D0A5-4502-A2F6-808F888C06E8}" srcOrd="0" destOrd="2" presId="urn:microsoft.com/office/officeart/2018/2/layout/IconLabelDescriptionList"/>
    <dgm:cxn modelId="{85D4A201-5AC0-45B7-BCFD-2DE2F70D3617}" srcId="{A129E402-03CD-4EAA-B8E4-A83524007067}" destId="{C731CF34-6273-447A-A5D0-00E673212F58}" srcOrd="0" destOrd="0" parTransId="{98B2A482-6A90-4B31-8AAA-B6A31DD79A06}" sibTransId="{A9D872F5-CD49-43C1-8D0F-5D2FA157E395}"/>
    <dgm:cxn modelId="{50DA8F0F-409F-4BC5-A7F2-272B030FADE3}" type="presOf" srcId="{5632DBDA-72E4-4806-88DE-71821267D90D}" destId="{E0ADDD97-6DE5-4402-83E0-ED7ED565B1DD}" srcOrd="0" destOrd="2" presId="urn:microsoft.com/office/officeart/2018/2/layout/IconLabelDescriptionList"/>
    <dgm:cxn modelId="{8E37A11E-0FE8-4644-AB01-B343760A9654}" srcId="{9085F6D7-4B98-40CC-AF08-A54F54D01E17}" destId="{A129E402-03CD-4EAA-B8E4-A83524007067}" srcOrd="2" destOrd="0" parTransId="{D7F2482F-6BB3-42A4-879C-9DBF2BCF7929}" sibTransId="{373757ED-542E-42A6-B226-0E86C6C41346}"/>
    <dgm:cxn modelId="{4E4A881F-151F-4FDF-9004-B45EE0D4C972}" type="presOf" srcId="{350805C9-84CA-483B-8DEF-87FE747C0E15}" destId="{E0ADDD97-6DE5-4402-83E0-ED7ED565B1DD}" srcOrd="0" destOrd="0" presId="urn:microsoft.com/office/officeart/2018/2/layout/IconLabelDescriptionList"/>
    <dgm:cxn modelId="{6D484229-E522-4FEB-8800-A741671857FD}" type="presOf" srcId="{3EC6C34E-86E2-4EF4-959D-E1455DD55E09}" destId="{E0ADDD97-6DE5-4402-83E0-ED7ED565B1DD}" srcOrd="0" destOrd="1" presId="urn:microsoft.com/office/officeart/2018/2/layout/IconLabelDescriptionList"/>
    <dgm:cxn modelId="{598D2039-456E-4581-AB47-D8A41F1BF5D1}" type="presOf" srcId="{F8EB50CC-B4D1-4EC9-881A-D94932325875}" destId="{4EFFCA17-FAB6-47BE-AF9B-A636BD502B79}" srcOrd="0" destOrd="0" presId="urn:microsoft.com/office/officeart/2018/2/layout/IconLabelDescriptionList"/>
    <dgm:cxn modelId="{6D1FB943-9A74-40A3-B630-527CCE7C7C03}" srcId="{9085F6D7-4B98-40CC-AF08-A54F54D01E17}" destId="{6A6BDB11-E8C8-4040-B279-1883A3D3D552}" srcOrd="0" destOrd="0" parTransId="{09A19E28-77D8-4A3C-975C-C94C8CA6B459}" sibTransId="{0D13DC72-0253-476F-8264-1A979398AE1A}"/>
    <dgm:cxn modelId="{342A6E64-3FF2-4FF3-9A34-0D55DA73B198}" srcId="{F8EB50CC-B4D1-4EC9-881A-D94932325875}" destId="{3EC6C34E-86E2-4EF4-959D-E1455DD55E09}" srcOrd="1" destOrd="0" parTransId="{8625AD59-9D81-4552-8761-EE8E05E19BFE}" sibTransId="{BD105C0E-4DE3-466D-8A5F-4EB12E4AA850}"/>
    <dgm:cxn modelId="{621F1875-6604-4CFA-8D16-53B0AB9542E9}" type="presOf" srcId="{A2C87E93-271C-43FC-BFF2-ACC58E6C6CAB}" destId="{3F319CB8-55E9-4829-AD5C-572863EF4FC6}" srcOrd="0" destOrd="2" presId="urn:microsoft.com/office/officeart/2018/2/layout/IconLabelDescriptionList"/>
    <dgm:cxn modelId="{3235D359-87F8-49FA-B11D-FC07176D06DE}" srcId="{6A6BDB11-E8C8-4040-B279-1883A3D3D552}" destId="{36FA86EA-9685-43D1-A422-C925B15E700C}" srcOrd="0" destOrd="0" parTransId="{C834CBA0-1D33-404A-A3D6-436EE5F265DC}" sibTransId="{CC2FA763-F8F3-4E5E-84EA-FFE4F8C57EEC}"/>
    <dgm:cxn modelId="{62BA327F-6649-4BEB-B3F7-50BEE0184836}" type="presOf" srcId="{C731CF34-6273-447A-A5D0-00E673212F58}" destId="{3F319CB8-55E9-4829-AD5C-572863EF4FC6}" srcOrd="0" destOrd="0" presId="urn:microsoft.com/office/officeart/2018/2/layout/IconLabelDescriptionList"/>
    <dgm:cxn modelId="{C479F287-484F-48A0-AEF5-A439EB9D7F32}" type="presOf" srcId="{5E9CA4B5-5590-4EDB-9574-B1637CBF6258}" destId="{CEC2D00B-D0A5-4502-A2F6-808F888C06E8}" srcOrd="0" destOrd="1" presId="urn:microsoft.com/office/officeart/2018/2/layout/IconLabelDescriptionList"/>
    <dgm:cxn modelId="{AC58BE90-B009-4457-B942-41E63F2D3C42}" type="presOf" srcId="{A129E402-03CD-4EAA-B8E4-A83524007067}" destId="{4EDA649A-06B5-48D5-A2FF-CB3079550FB2}" srcOrd="0" destOrd="0" presId="urn:microsoft.com/office/officeart/2018/2/layout/IconLabelDescriptionList"/>
    <dgm:cxn modelId="{0272EC94-75A4-430E-9E59-8F8AB7986704}" srcId="{A129E402-03CD-4EAA-B8E4-A83524007067}" destId="{A2C87E93-271C-43FC-BFF2-ACC58E6C6CAB}" srcOrd="2" destOrd="0" parTransId="{75FF9E71-88E8-4BB7-8397-6BBCF09E343C}" sibTransId="{99B74840-1157-49F4-A377-E4954E7A2F54}"/>
    <dgm:cxn modelId="{BFEAABA3-F2EB-4767-9BED-D150616ED420}" srcId="{9085F6D7-4B98-40CC-AF08-A54F54D01E17}" destId="{F8EB50CC-B4D1-4EC9-881A-D94932325875}" srcOrd="1" destOrd="0" parTransId="{501B0F60-453B-4E3C-9A89-6F3B45929B8D}" sibTransId="{B0EE5C31-0977-4E57-959A-B9E9162B9729}"/>
    <dgm:cxn modelId="{3A0F84B4-60AF-45BB-85CA-4F5D7BE4EB4D}" srcId="{F8EB50CC-B4D1-4EC9-881A-D94932325875}" destId="{5632DBDA-72E4-4806-88DE-71821267D90D}" srcOrd="2" destOrd="0" parTransId="{54346DDB-7579-45EE-BA01-42FBFFB4189A}" sibTransId="{52FEADC5-5CC9-481C-A3AA-5AF21975E6E3}"/>
    <dgm:cxn modelId="{C8C3E9C0-0A0B-4FEA-963F-C44A240B43C5}" type="presOf" srcId="{6A6BDB11-E8C8-4040-B279-1883A3D3D552}" destId="{D98F9D88-72C3-4846-A0B9-54F3C6246B16}" srcOrd="0" destOrd="0" presId="urn:microsoft.com/office/officeart/2018/2/layout/IconLabelDescriptionList"/>
    <dgm:cxn modelId="{711E08E1-EB7E-43DF-BC1D-CB08C45A7676}" srcId="{6A6BDB11-E8C8-4040-B279-1883A3D3D552}" destId="{5E9CA4B5-5590-4EDB-9574-B1637CBF6258}" srcOrd="1" destOrd="0" parTransId="{B3206536-A09D-477E-A18E-FE0BE274961D}" sibTransId="{75EB605A-C116-45F2-8148-2C637F8AF81D}"/>
    <dgm:cxn modelId="{4BDC5BCE-3B38-42EA-B2B3-86ABF955BA72}" type="presOf" srcId="{2965756D-A93A-44A7-A5D4-DA360096D811}" destId="{3F319CB8-55E9-4829-AD5C-572863EF4FC6}" srcOrd="0" destOrd="1" presId="urn:microsoft.com/office/officeart/2018/2/layout/IconLabelDescriptionList"/>
    <dgm:cxn modelId="{C1D08CEE-3F80-4F21-BB89-CACA9F90C76B}" srcId="{A129E402-03CD-4EAA-B8E4-A83524007067}" destId="{2965756D-A93A-44A7-A5D4-DA360096D811}" srcOrd="1" destOrd="0" parTransId="{2B7FCAE5-A6A9-405D-ACE3-8800229264B8}" sibTransId="{A3F8AC23-715F-4635-9D55-CBAD0035F498}"/>
    <dgm:cxn modelId="{3AD20AD6-68DB-4F63-BA34-8DB851C5F3DF}" srcId="{F8EB50CC-B4D1-4EC9-881A-D94932325875}" destId="{350805C9-84CA-483B-8DEF-87FE747C0E15}" srcOrd="0" destOrd="0" parTransId="{445DD29A-76E7-45A9-8916-220C15F59FD3}" sibTransId="{4D42D3F4-489F-4F3F-9281-8D4F8C84924A}"/>
    <dgm:cxn modelId="{D7275FF7-8D19-4385-9378-1096AE4B20A0}" type="presOf" srcId="{36FA86EA-9685-43D1-A422-C925B15E700C}" destId="{CEC2D00B-D0A5-4502-A2F6-808F888C06E8}" srcOrd="0" destOrd="0" presId="urn:microsoft.com/office/officeart/2018/2/layout/IconLabelDescriptionList"/>
    <dgm:cxn modelId="{E0E55BDD-0658-4246-A0EC-0F42EEDAABD6}" srcId="{6A6BDB11-E8C8-4040-B279-1883A3D3D552}" destId="{684720BD-1DB8-456B-B1CE-E71B786C66E4}" srcOrd="2" destOrd="0" parTransId="{26792683-DFF8-48E0-BC78-290F55381D4C}" sibTransId="{53587753-052C-4328-95DD-7791B9F57D3C}"/>
    <dgm:cxn modelId="{1131BBDE-E0A5-4EDC-AC5D-84231B844092}" type="presOf" srcId="{9085F6D7-4B98-40CC-AF08-A54F54D01E17}" destId="{59EFAF2D-F629-435F-B8C2-DAE6C621A417}" srcOrd="0" destOrd="0" presId="urn:microsoft.com/office/officeart/2018/2/layout/IconLabelDescriptionList"/>
    <dgm:cxn modelId="{9CD6858D-19E3-473B-B8DB-47CFA850AAFE}" type="presParOf" srcId="{59EFAF2D-F629-435F-B8C2-DAE6C621A417}" destId="{1EEB164B-3EBF-4072-ABA0-14BAE9008074}" srcOrd="0" destOrd="0" presId="urn:microsoft.com/office/officeart/2018/2/layout/IconLabelDescriptionList"/>
    <dgm:cxn modelId="{3332DB9B-7C68-4FD2-861D-EF4E76C99D1C}" type="presParOf" srcId="{1EEB164B-3EBF-4072-ABA0-14BAE9008074}" destId="{D7E514AB-00E3-4951-B568-899491AD53B0}" srcOrd="0" destOrd="0" presId="urn:microsoft.com/office/officeart/2018/2/layout/IconLabelDescriptionList"/>
    <dgm:cxn modelId="{116D0DDB-0E8B-4FF6-A104-91F0AC9D8D0C}" type="presParOf" srcId="{1EEB164B-3EBF-4072-ABA0-14BAE9008074}" destId="{6A24B9DF-C127-4302-9965-39E414F41B7B}" srcOrd="1" destOrd="0" presId="urn:microsoft.com/office/officeart/2018/2/layout/IconLabelDescriptionList"/>
    <dgm:cxn modelId="{091CF9D8-710A-4016-A1D0-5EF4C17BC10C}" type="presParOf" srcId="{1EEB164B-3EBF-4072-ABA0-14BAE9008074}" destId="{D98F9D88-72C3-4846-A0B9-54F3C6246B16}" srcOrd="2" destOrd="0" presId="urn:microsoft.com/office/officeart/2018/2/layout/IconLabelDescriptionList"/>
    <dgm:cxn modelId="{1258C615-A2ED-4F36-9B25-F76AFD6562A5}" type="presParOf" srcId="{1EEB164B-3EBF-4072-ABA0-14BAE9008074}" destId="{E6984783-B8FC-4F5E-BC54-A27B57B2F166}" srcOrd="3" destOrd="0" presId="urn:microsoft.com/office/officeart/2018/2/layout/IconLabelDescriptionList"/>
    <dgm:cxn modelId="{EA65770C-B6F0-4EB4-BA02-93ED3BD50CE6}" type="presParOf" srcId="{1EEB164B-3EBF-4072-ABA0-14BAE9008074}" destId="{CEC2D00B-D0A5-4502-A2F6-808F888C06E8}" srcOrd="4" destOrd="0" presId="urn:microsoft.com/office/officeart/2018/2/layout/IconLabelDescriptionList"/>
    <dgm:cxn modelId="{C8B7CDD4-EE34-4CC6-925D-58E0B2BE44F3}" type="presParOf" srcId="{59EFAF2D-F629-435F-B8C2-DAE6C621A417}" destId="{B441DA9E-6095-4DDC-AD4C-2F5821C45458}" srcOrd="1" destOrd="0" presId="urn:microsoft.com/office/officeart/2018/2/layout/IconLabelDescriptionList"/>
    <dgm:cxn modelId="{81C2D106-854D-480E-BF29-562D64E347E9}" type="presParOf" srcId="{59EFAF2D-F629-435F-B8C2-DAE6C621A417}" destId="{AB1A0926-2C3B-48CF-B4DD-53EDE8FE839F}" srcOrd="2" destOrd="0" presId="urn:microsoft.com/office/officeart/2018/2/layout/IconLabelDescriptionList"/>
    <dgm:cxn modelId="{1DDE0990-5C02-4AE7-BEC5-076A147A51A3}" type="presParOf" srcId="{AB1A0926-2C3B-48CF-B4DD-53EDE8FE839F}" destId="{DC89BE64-3125-4A7D-B7EE-99DF3B4AFE59}" srcOrd="0" destOrd="0" presId="urn:microsoft.com/office/officeart/2018/2/layout/IconLabelDescriptionList"/>
    <dgm:cxn modelId="{8FE04AFA-6BE6-44CC-8758-F6C614E2B59A}" type="presParOf" srcId="{AB1A0926-2C3B-48CF-B4DD-53EDE8FE839F}" destId="{58F70003-5F52-4B3D-848B-C55514D13791}" srcOrd="1" destOrd="0" presId="urn:microsoft.com/office/officeart/2018/2/layout/IconLabelDescriptionList"/>
    <dgm:cxn modelId="{2502D1D7-0235-4F49-AB3C-5106853CA2C5}" type="presParOf" srcId="{AB1A0926-2C3B-48CF-B4DD-53EDE8FE839F}" destId="{4EFFCA17-FAB6-47BE-AF9B-A636BD502B79}" srcOrd="2" destOrd="0" presId="urn:microsoft.com/office/officeart/2018/2/layout/IconLabelDescriptionList"/>
    <dgm:cxn modelId="{BD6310B6-EFBA-49DF-880A-0DADA1BCA2B3}" type="presParOf" srcId="{AB1A0926-2C3B-48CF-B4DD-53EDE8FE839F}" destId="{4FA0E3CD-59EC-4686-8FB5-18C5169AA605}" srcOrd="3" destOrd="0" presId="urn:microsoft.com/office/officeart/2018/2/layout/IconLabelDescriptionList"/>
    <dgm:cxn modelId="{12D60534-9CF9-4CFB-BA4A-430F8A0E410A}" type="presParOf" srcId="{AB1A0926-2C3B-48CF-B4DD-53EDE8FE839F}" destId="{E0ADDD97-6DE5-4402-83E0-ED7ED565B1DD}" srcOrd="4" destOrd="0" presId="urn:microsoft.com/office/officeart/2018/2/layout/IconLabelDescriptionList"/>
    <dgm:cxn modelId="{65A2D8EC-035D-4F79-B559-0E393950A086}" type="presParOf" srcId="{59EFAF2D-F629-435F-B8C2-DAE6C621A417}" destId="{77EB95F2-560B-4353-BEB7-D66CA12A391A}" srcOrd="3" destOrd="0" presId="urn:microsoft.com/office/officeart/2018/2/layout/IconLabelDescriptionList"/>
    <dgm:cxn modelId="{B9CFFBE1-E231-4433-9EB6-7AB6BE31D334}" type="presParOf" srcId="{59EFAF2D-F629-435F-B8C2-DAE6C621A417}" destId="{15BD707F-7797-40C6-B55E-9C48DB75088C}" srcOrd="4" destOrd="0" presId="urn:microsoft.com/office/officeart/2018/2/layout/IconLabelDescriptionList"/>
    <dgm:cxn modelId="{C9148244-F88C-4B36-A021-CF74B8EC88CF}" type="presParOf" srcId="{15BD707F-7797-40C6-B55E-9C48DB75088C}" destId="{C2943AD9-1830-4901-B206-D8437FA5032B}" srcOrd="0" destOrd="0" presId="urn:microsoft.com/office/officeart/2018/2/layout/IconLabelDescriptionList"/>
    <dgm:cxn modelId="{1566CE3A-48B5-406F-B077-31705103CC3A}" type="presParOf" srcId="{15BD707F-7797-40C6-B55E-9C48DB75088C}" destId="{0B265E47-5878-4E1B-B299-D81BBEB5F8D6}" srcOrd="1" destOrd="0" presId="urn:microsoft.com/office/officeart/2018/2/layout/IconLabelDescriptionList"/>
    <dgm:cxn modelId="{13B62570-DA8D-483D-BEE1-F192699E1507}" type="presParOf" srcId="{15BD707F-7797-40C6-B55E-9C48DB75088C}" destId="{4EDA649A-06B5-48D5-A2FF-CB3079550FB2}" srcOrd="2" destOrd="0" presId="urn:microsoft.com/office/officeart/2018/2/layout/IconLabelDescriptionList"/>
    <dgm:cxn modelId="{4684B625-42D9-4145-9B8B-836F9ECF4977}" type="presParOf" srcId="{15BD707F-7797-40C6-B55E-9C48DB75088C}" destId="{A5416D20-4EDF-47B2-9AA3-B063699B255B}" srcOrd="3" destOrd="0" presId="urn:microsoft.com/office/officeart/2018/2/layout/IconLabelDescriptionList"/>
    <dgm:cxn modelId="{7E7CADC5-90B9-49D9-99C5-FF9F3235023A}" type="presParOf" srcId="{15BD707F-7797-40C6-B55E-9C48DB75088C}" destId="{3F319CB8-55E9-4829-AD5C-572863EF4F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57A5AA-CA5E-45ED-A3F0-A37EBAFAC1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4109B8-3987-47F9-9737-D5436A545D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was completed as part of the Springboard Data Science Foundations to Core Career Track Capstone Two.</a:t>
          </a:r>
        </a:p>
      </dgm:t>
    </dgm:pt>
    <dgm:pt modelId="{5F578BF7-CFF9-47EB-8E9F-5C64D009DA7E}" type="parTrans" cxnId="{4EFF128A-965C-42D4-895B-FC148FF452C9}">
      <dgm:prSet/>
      <dgm:spPr/>
      <dgm:t>
        <a:bodyPr/>
        <a:lstStyle/>
        <a:p>
          <a:endParaRPr lang="en-US"/>
        </a:p>
      </dgm:t>
    </dgm:pt>
    <dgm:pt modelId="{D9315419-5BFC-4C1E-B737-632BF2874166}" type="sibTrans" cxnId="{4EFF128A-965C-42D4-895B-FC148FF452C9}">
      <dgm:prSet/>
      <dgm:spPr/>
      <dgm:t>
        <a:bodyPr/>
        <a:lstStyle/>
        <a:p>
          <a:endParaRPr lang="en-US"/>
        </a:p>
      </dgm:t>
    </dgm:pt>
    <dgm:pt modelId="{90245800-F10C-4135-BB0E-86D280C774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would like to express my sincere gratitude to my mentor, </a:t>
          </a:r>
          <a:r>
            <a:rPr lang="en-US" b="1"/>
            <a:t>Manish Pathak</a:t>
          </a:r>
          <a:r>
            <a:rPr lang="en-US"/>
            <a:t>, for his invaluable guidance and feedback throughout the project.</a:t>
          </a:r>
        </a:p>
      </dgm:t>
    </dgm:pt>
    <dgm:pt modelId="{2E460811-3FCB-47EC-B5D1-D1C019D1D299}" type="parTrans" cxnId="{BA2425C0-219A-43FC-8BDE-1645759D32AA}">
      <dgm:prSet/>
      <dgm:spPr/>
      <dgm:t>
        <a:bodyPr/>
        <a:lstStyle/>
        <a:p>
          <a:endParaRPr lang="en-US"/>
        </a:p>
      </dgm:t>
    </dgm:pt>
    <dgm:pt modelId="{9D3E1CA3-5D1F-4EAB-95D2-669CA87244E6}" type="sibTrans" cxnId="{BA2425C0-219A-43FC-8BDE-1645759D32AA}">
      <dgm:prSet/>
      <dgm:spPr/>
      <dgm:t>
        <a:bodyPr/>
        <a:lstStyle/>
        <a:p>
          <a:endParaRPr lang="en-US"/>
        </a:p>
      </dgm:t>
    </dgm:pt>
    <dgm:pt modelId="{C50BAC7C-F0C3-44F8-886D-9CA5A3D4E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also acknowledge the Springboard team for providing support and structure, and the Kaggle community for sharing accessible datasets and insights.</a:t>
          </a:r>
        </a:p>
      </dgm:t>
    </dgm:pt>
    <dgm:pt modelId="{78B0EA57-74C6-4FDF-A3CF-D2AA1BC3CE85}" type="parTrans" cxnId="{4A14CAEB-489E-4D18-A2CF-0D04378A0B0D}">
      <dgm:prSet/>
      <dgm:spPr/>
      <dgm:t>
        <a:bodyPr/>
        <a:lstStyle/>
        <a:p>
          <a:endParaRPr lang="en-US"/>
        </a:p>
      </dgm:t>
    </dgm:pt>
    <dgm:pt modelId="{AEF2A4F3-7A4F-45FF-B3DE-C6303A18E270}" type="sibTrans" cxnId="{4A14CAEB-489E-4D18-A2CF-0D04378A0B0D}">
      <dgm:prSet/>
      <dgm:spPr/>
      <dgm:t>
        <a:bodyPr/>
        <a:lstStyle/>
        <a:p>
          <a:endParaRPr lang="en-US"/>
        </a:p>
      </dgm:t>
    </dgm:pt>
    <dgm:pt modelId="{126771FC-BD8B-4E65-906B-1229C14B4C21}" type="pres">
      <dgm:prSet presAssocID="{3157A5AA-CA5E-45ED-A3F0-A37EBAFAC1D3}" presName="root" presStyleCnt="0">
        <dgm:presLayoutVars>
          <dgm:dir/>
          <dgm:resizeHandles val="exact"/>
        </dgm:presLayoutVars>
      </dgm:prSet>
      <dgm:spPr/>
    </dgm:pt>
    <dgm:pt modelId="{5680530C-20BF-461E-B9D4-672C7C79A0A5}" type="pres">
      <dgm:prSet presAssocID="{E04109B8-3987-47F9-9737-D5436A545D11}" presName="compNode" presStyleCnt="0"/>
      <dgm:spPr/>
    </dgm:pt>
    <dgm:pt modelId="{59F1B5AB-01D0-429E-89AC-00A9F8D2E392}" type="pres">
      <dgm:prSet presAssocID="{E04109B8-3987-47F9-9737-D5436A545D11}" presName="bgRect" presStyleLbl="bgShp" presStyleIdx="0" presStyleCnt="3"/>
      <dgm:spPr/>
    </dgm:pt>
    <dgm:pt modelId="{DBFA0563-B754-4641-BE85-2A53695FCAC2}" type="pres">
      <dgm:prSet presAssocID="{E04109B8-3987-47F9-9737-D5436A545D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2F593E8-4467-4B24-99DF-8AEF52505BAF}" type="pres">
      <dgm:prSet presAssocID="{E04109B8-3987-47F9-9737-D5436A545D11}" presName="spaceRect" presStyleCnt="0"/>
      <dgm:spPr/>
    </dgm:pt>
    <dgm:pt modelId="{077A7461-CBA9-4CD0-AE85-6AD2F976B297}" type="pres">
      <dgm:prSet presAssocID="{E04109B8-3987-47F9-9737-D5436A545D11}" presName="parTx" presStyleLbl="revTx" presStyleIdx="0" presStyleCnt="3">
        <dgm:presLayoutVars>
          <dgm:chMax val="0"/>
          <dgm:chPref val="0"/>
        </dgm:presLayoutVars>
      </dgm:prSet>
      <dgm:spPr/>
    </dgm:pt>
    <dgm:pt modelId="{0F109916-81A4-4117-A973-0CB7CFE728D3}" type="pres">
      <dgm:prSet presAssocID="{D9315419-5BFC-4C1E-B737-632BF2874166}" presName="sibTrans" presStyleCnt="0"/>
      <dgm:spPr/>
    </dgm:pt>
    <dgm:pt modelId="{A37E96FD-C9FD-42FB-977C-CADB630BB347}" type="pres">
      <dgm:prSet presAssocID="{90245800-F10C-4135-BB0E-86D280C774C6}" presName="compNode" presStyleCnt="0"/>
      <dgm:spPr/>
    </dgm:pt>
    <dgm:pt modelId="{DEB9E9DC-5E4F-43A6-849F-58F2973486FA}" type="pres">
      <dgm:prSet presAssocID="{90245800-F10C-4135-BB0E-86D280C774C6}" presName="bgRect" presStyleLbl="bgShp" presStyleIdx="1" presStyleCnt="3"/>
      <dgm:spPr/>
    </dgm:pt>
    <dgm:pt modelId="{9629D4EA-0A5A-4D17-A5C0-103B0BDB50FD}" type="pres">
      <dgm:prSet presAssocID="{90245800-F10C-4135-BB0E-86D280C774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FF6FD9BF-A972-497F-9DFB-E24428D49333}" type="pres">
      <dgm:prSet presAssocID="{90245800-F10C-4135-BB0E-86D280C774C6}" presName="spaceRect" presStyleCnt="0"/>
      <dgm:spPr/>
    </dgm:pt>
    <dgm:pt modelId="{269E9DC3-AA81-403D-811E-DE9179B5B94B}" type="pres">
      <dgm:prSet presAssocID="{90245800-F10C-4135-BB0E-86D280C774C6}" presName="parTx" presStyleLbl="revTx" presStyleIdx="1" presStyleCnt="3">
        <dgm:presLayoutVars>
          <dgm:chMax val="0"/>
          <dgm:chPref val="0"/>
        </dgm:presLayoutVars>
      </dgm:prSet>
      <dgm:spPr/>
    </dgm:pt>
    <dgm:pt modelId="{33222980-CBFE-4898-8070-AAFBB52A4CBB}" type="pres">
      <dgm:prSet presAssocID="{9D3E1CA3-5D1F-4EAB-95D2-669CA87244E6}" presName="sibTrans" presStyleCnt="0"/>
      <dgm:spPr/>
    </dgm:pt>
    <dgm:pt modelId="{DB1542CD-3AEC-4000-80A7-27827B10A92F}" type="pres">
      <dgm:prSet presAssocID="{C50BAC7C-F0C3-44F8-886D-9CA5A3D4E8D6}" presName="compNode" presStyleCnt="0"/>
      <dgm:spPr/>
    </dgm:pt>
    <dgm:pt modelId="{CB18CDD5-E77C-42AC-9E3E-29D443F5A474}" type="pres">
      <dgm:prSet presAssocID="{C50BAC7C-F0C3-44F8-886D-9CA5A3D4E8D6}" presName="bgRect" presStyleLbl="bgShp" presStyleIdx="2" presStyleCnt="3"/>
      <dgm:spPr/>
    </dgm:pt>
    <dgm:pt modelId="{0E60C8A2-D988-4AEF-933A-B941EE10639A}" type="pres">
      <dgm:prSet presAssocID="{C50BAC7C-F0C3-44F8-886D-9CA5A3D4E8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88447DA-F635-486A-B6C1-5E7C2C235FAF}" type="pres">
      <dgm:prSet presAssocID="{C50BAC7C-F0C3-44F8-886D-9CA5A3D4E8D6}" presName="spaceRect" presStyleCnt="0"/>
      <dgm:spPr/>
    </dgm:pt>
    <dgm:pt modelId="{93A934D2-17C5-4432-AA5E-9CAD53A37E5F}" type="pres">
      <dgm:prSet presAssocID="{C50BAC7C-F0C3-44F8-886D-9CA5A3D4E8D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DFE243-DE98-47EE-8989-EBE49A1477CB}" type="presOf" srcId="{3157A5AA-CA5E-45ED-A3F0-A37EBAFAC1D3}" destId="{126771FC-BD8B-4E65-906B-1229C14B4C21}" srcOrd="0" destOrd="0" presId="urn:microsoft.com/office/officeart/2018/2/layout/IconVerticalSolidList"/>
    <dgm:cxn modelId="{43329A77-EDA1-4A4D-BD8C-BE4E8ADF67FF}" type="presOf" srcId="{E04109B8-3987-47F9-9737-D5436A545D11}" destId="{077A7461-CBA9-4CD0-AE85-6AD2F976B297}" srcOrd="0" destOrd="0" presId="urn:microsoft.com/office/officeart/2018/2/layout/IconVerticalSolidList"/>
    <dgm:cxn modelId="{4EFF128A-965C-42D4-895B-FC148FF452C9}" srcId="{3157A5AA-CA5E-45ED-A3F0-A37EBAFAC1D3}" destId="{E04109B8-3987-47F9-9737-D5436A545D11}" srcOrd="0" destOrd="0" parTransId="{5F578BF7-CFF9-47EB-8E9F-5C64D009DA7E}" sibTransId="{D9315419-5BFC-4C1E-B737-632BF2874166}"/>
    <dgm:cxn modelId="{6E61F0BE-B782-4601-9A11-3984BC6B0E35}" type="presOf" srcId="{90245800-F10C-4135-BB0E-86D280C774C6}" destId="{269E9DC3-AA81-403D-811E-DE9179B5B94B}" srcOrd="0" destOrd="0" presId="urn:microsoft.com/office/officeart/2018/2/layout/IconVerticalSolidList"/>
    <dgm:cxn modelId="{BA2425C0-219A-43FC-8BDE-1645759D32AA}" srcId="{3157A5AA-CA5E-45ED-A3F0-A37EBAFAC1D3}" destId="{90245800-F10C-4135-BB0E-86D280C774C6}" srcOrd="1" destOrd="0" parTransId="{2E460811-3FCB-47EC-B5D1-D1C019D1D299}" sibTransId="{9D3E1CA3-5D1F-4EAB-95D2-669CA87244E6}"/>
    <dgm:cxn modelId="{4A14CAEB-489E-4D18-A2CF-0D04378A0B0D}" srcId="{3157A5AA-CA5E-45ED-A3F0-A37EBAFAC1D3}" destId="{C50BAC7C-F0C3-44F8-886D-9CA5A3D4E8D6}" srcOrd="2" destOrd="0" parTransId="{78B0EA57-74C6-4FDF-A3CF-D2AA1BC3CE85}" sibTransId="{AEF2A4F3-7A4F-45FF-B3DE-C6303A18E270}"/>
    <dgm:cxn modelId="{C89F78FD-B486-4EB5-979C-EFAD73FE002C}" type="presOf" srcId="{C50BAC7C-F0C3-44F8-886D-9CA5A3D4E8D6}" destId="{93A934D2-17C5-4432-AA5E-9CAD53A37E5F}" srcOrd="0" destOrd="0" presId="urn:microsoft.com/office/officeart/2018/2/layout/IconVerticalSolidList"/>
    <dgm:cxn modelId="{AD0BD8DF-751D-4144-9224-A28A1765B115}" type="presParOf" srcId="{126771FC-BD8B-4E65-906B-1229C14B4C21}" destId="{5680530C-20BF-461E-B9D4-672C7C79A0A5}" srcOrd="0" destOrd="0" presId="urn:microsoft.com/office/officeart/2018/2/layout/IconVerticalSolidList"/>
    <dgm:cxn modelId="{08D9706C-611E-437F-A7F4-970CBB0EFFC6}" type="presParOf" srcId="{5680530C-20BF-461E-B9D4-672C7C79A0A5}" destId="{59F1B5AB-01D0-429E-89AC-00A9F8D2E392}" srcOrd="0" destOrd="0" presId="urn:microsoft.com/office/officeart/2018/2/layout/IconVerticalSolidList"/>
    <dgm:cxn modelId="{C7443C87-CFDF-420D-B87A-25625F0CA8FE}" type="presParOf" srcId="{5680530C-20BF-461E-B9D4-672C7C79A0A5}" destId="{DBFA0563-B754-4641-BE85-2A53695FCAC2}" srcOrd="1" destOrd="0" presId="urn:microsoft.com/office/officeart/2018/2/layout/IconVerticalSolidList"/>
    <dgm:cxn modelId="{1BA5F40D-31FE-4FC8-8331-FED59D95FDC2}" type="presParOf" srcId="{5680530C-20BF-461E-B9D4-672C7C79A0A5}" destId="{F2F593E8-4467-4B24-99DF-8AEF52505BAF}" srcOrd="2" destOrd="0" presId="urn:microsoft.com/office/officeart/2018/2/layout/IconVerticalSolidList"/>
    <dgm:cxn modelId="{DFF61ECF-9E9D-4897-B3A0-02E2951D3078}" type="presParOf" srcId="{5680530C-20BF-461E-B9D4-672C7C79A0A5}" destId="{077A7461-CBA9-4CD0-AE85-6AD2F976B297}" srcOrd="3" destOrd="0" presId="urn:microsoft.com/office/officeart/2018/2/layout/IconVerticalSolidList"/>
    <dgm:cxn modelId="{1BFF93B2-D56B-4EC3-A6D3-4C0519D3CE6B}" type="presParOf" srcId="{126771FC-BD8B-4E65-906B-1229C14B4C21}" destId="{0F109916-81A4-4117-A973-0CB7CFE728D3}" srcOrd="1" destOrd="0" presId="urn:microsoft.com/office/officeart/2018/2/layout/IconVerticalSolidList"/>
    <dgm:cxn modelId="{2483B396-6AD3-4E2E-BF55-02766027293A}" type="presParOf" srcId="{126771FC-BD8B-4E65-906B-1229C14B4C21}" destId="{A37E96FD-C9FD-42FB-977C-CADB630BB347}" srcOrd="2" destOrd="0" presId="urn:microsoft.com/office/officeart/2018/2/layout/IconVerticalSolidList"/>
    <dgm:cxn modelId="{BBE20844-8A75-45C7-BC99-7C715E93DA9E}" type="presParOf" srcId="{A37E96FD-C9FD-42FB-977C-CADB630BB347}" destId="{DEB9E9DC-5E4F-43A6-849F-58F2973486FA}" srcOrd="0" destOrd="0" presId="urn:microsoft.com/office/officeart/2018/2/layout/IconVerticalSolidList"/>
    <dgm:cxn modelId="{D7002868-5DD0-49AA-804E-8C391BCD63E3}" type="presParOf" srcId="{A37E96FD-C9FD-42FB-977C-CADB630BB347}" destId="{9629D4EA-0A5A-4D17-A5C0-103B0BDB50FD}" srcOrd="1" destOrd="0" presId="urn:microsoft.com/office/officeart/2018/2/layout/IconVerticalSolidList"/>
    <dgm:cxn modelId="{E4B0B671-8810-4D6D-976C-B872336CA8F9}" type="presParOf" srcId="{A37E96FD-C9FD-42FB-977C-CADB630BB347}" destId="{FF6FD9BF-A972-497F-9DFB-E24428D49333}" srcOrd="2" destOrd="0" presId="urn:microsoft.com/office/officeart/2018/2/layout/IconVerticalSolidList"/>
    <dgm:cxn modelId="{6069B960-1765-4ADC-B3B5-B4F79DF634CA}" type="presParOf" srcId="{A37E96FD-C9FD-42FB-977C-CADB630BB347}" destId="{269E9DC3-AA81-403D-811E-DE9179B5B94B}" srcOrd="3" destOrd="0" presId="urn:microsoft.com/office/officeart/2018/2/layout/IconVerticalSolidList"/>
    <dgm:cxn modelId="{48A159B0-07B2-4896-B1A1-C42D202311A4}" type="presParOf" srcId="{126771FC-BD8B-4E65-906B-1229C14B4C21}" destId="{33222980-CBFE-4898-8070-AAFBB52A4CBB}" srcOrd="3" destOrd="0" presId="urn:microsoft.com/office/officeart/2018/2/layout/IconVerticalSolidList"/>
    <dgm:cxn modelId="{9E7197EE-F6F9-4ED7-B100-0CDE8AD13B04}" type="presParOf" srcId="{126771FC-BD8B-4E65-906B-1229C14B4C21}" destId="{DB1542CD-3AEC-4000-80A7-27827B10A92F}" srcOrd="4" destOrd="0" presId="urn:microsoft.com/office/officeart/2018/2/layout/IconVerticalSolidList"/>
    <dgm:cxn modelId="{EEB69EF6-1102-43B2-BA88-D71FCE6B435B}" type="presParOf" srcId="{DB1542CD-3AEC-4000-80A7-27827B10A92F}" destId="{CB18CDD5-E77C-42AC-9E3E-29D443F5A474}" srcOrd="0" destOrd="0" presId="urn:microsoft.com/office/officeart/2018/2/layout/IconVerticalSolidList"/>
    <dgm:cxn modelId="{80AD55AE-790D-44D4-9EE4-D3F1CA4DBC9F}" type="presParOf" srcId="{DB1542CD-3AEC-4000-80A7-27827B10A92F}" destId="{0E60C8A2-D988-4AEF-933A-B941EE10639A}" srcOrd="1" destOrd="0" presId="urn:microsoft.com/office/officeart/2018/2/layout/IconVerticalSolidList"/>
    <dgm:cxn modelId="{44DD16BE-14AC-4581-AF78-533566C2B177}" type="presParOf" srcId="{DB1542CD-3AEC-4000-80A7-27827B10A92F}" destId="{088447DA-F635-486A-B6C1-5E7C2C235FAF}" srcOrd="2" destOrd="0" presId="urn:microsoft.com/office/officeart/2018/2/layout/IconVerticalSolidList"/>
    <dgm:cxn modelId="{7DA38361-25F2-4845-9ABA-7E94255A50EB}" type="presParOf" srcId="{DB1542CD-3AEC-4000-80A7-27827B10A92F}" destId="{93A934D2-17C5-4432-AA5E-9CAD53A37E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6D920-884D-4483-827F-DE705C5A8967}">
      <dsp:nvSpPr>
        <dsp:cNvPr id="0" name=""/>
        <dsp:cNvSpPr/>
      </dsp:nvSpPr>
      <dsp:spPr>
        <a:xfrm>
          <a:off x="817768" y="139952"/>
          <a:ext cx="651005" cy="651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5DD8B-A1AE-4EAC-BD51-3AF1D174C5AD}">
      <dsp:nvSpPr>
        <dsp:cNvPr id="0" name=""/>
        <dsp:cNvSpPr/>
      </dsp:nvSpPr>
      <dsp:spPr>
        <a:xfrm>
          <a:off x="419931" y="100803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🔍 </a:t>
          </a:r>
          <a:r>
            <a:rPr lang="en-US" sz="1200" b="1" kern="1200"/>
            <a:t>Identify key drivers of Click-Through Rate (CTR)</a:t>
          </a:r>
          <a:endParaRPr lang="en-US" sz="1200" kern="1200"/>
        </a:p>
      </dsp:txBody>
      <dsp:txXfrm>
        <a:off x="419931" y="1008034"/>
        <a:ext cx="1446679" cy="578671"/>
      </dsp:txXfrm>
    </dsp:sp>
    <dsp:sp modelId="{D76C9720-4C47-4921-99BC-CFE1904A5901}">
      <dsp:nvSpPr>
        <dsp:cNvPr id="0" name=""/>
        <dsp:cNvSpPr/>
      </dsp:nvSpPr>
      <dsp:spPr>
        <a:xfrm>
          <a:off x="2517617" y="139952"/>
          <a:ext cx="651005" cy="651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BD17-7517-4ACA-BC6F-E902259F2E86}">
      <dsp:nvSpPr>
        <dsp:cNvPr id="0" name=""/>
        <dsp:cNvSpPr/>
      </dsp:nvSpPr>
      <dsp:spPr>
        <a:xfrm>
          <a:off x="2119780" y="100803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🧠 </a:t>
          </a:r>
          <a:r>
            <a:rPr lang="en-US" sz="1200" b="1" kern="1200"/>
            <a:t>Build and evaluate predictive models</a:t>
          </a:r>
          <a:endParaRPr lang="en-US" sz="1200" kern="1200"/>
        </a:p>
      </dsp:txBody>
      <dsp:txXfrm>
        <a:off x="2119780" y="1008034"/>
        <a:ext cx="1446679" cy="578671"/>
      </dsp:txXfrm>
    </dsp:sp>
    <dsp:sp modelId="{26321815-70AC-46C4-B58D-23C7ED43CDE2}">
      <dsp:nvSpPr>
        <dsp:cNvPr id="0" name=""/>
        <dsp:cNvSpPr/>
      </dsp:nvSpPr>
      <dsp:spPr>
        <a:xfrm>
          <a:off x="1667693" y="1948376"/>
          <a:ext cx="651005" cy="651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810A6-2CBA-40C0-9E20-A1262E1B7646}">
      <dsp:nvSpPr>
        <dsp:cNvPr id="0" name=""/>
        <dsp:cNvSpPr/>
      </dsp:nvSpPr>
      <dsp:spPr>
        <a:xfrm>
          <a:off x="1269856" y="2816458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📊 </a:t>
          </a:r>
          <a:r>
            <a:rPr lang="en-US" sz="1200" b="1" kern="1200"/>
            <a:t>Address class imbalance for better prediction</a:t>
          </a:r>
          <a:endParaRPr lang="en-US" sz="1200" kern="1200"/>
        </a:p>
      </dsp:txBody>
      <dsp:txXfrm>
        <a:off x="1269856" y="2816458"/>
        <a:ext cx="1446679" cy="578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04F09-6D2B-4DC3-B0C6-D39BFFEA3BA2}">
      <dsp:nvSpPr>
        <dsp:cNvPr id="0" name=""/>
        <dsp:cNvSpPr/>
      </dsp:nvSpPr>
      <dsp:spPr>
        <a:xfrm>
          <a:off x="0" y="0"/>
          <a:ext cx="8229600" cy="15079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6F00A-64FD-48FF-8A1D-4F4757F44409}">
      <dsp:nvSpPr>
        <dsp:cNvPr id="0" name=""/>
        <dsp:cNvSpPr/>
      </dsp:nvSpPr>
      <dsp:spPr>
        <a:xfrm>
          <a:off x="456148" y="172290"/>
          <a:ext cx="829360" cy="829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BC70B-D58F-4264-9C02-D78C103C48C3}">
      <dsp:nvSpPr>
        <dsp:cNvPr id="0" name=""/>
        <dsp:cNvSpPr/>
      </dsp:nvSpPr>
      <dsp:spPr>
        <a:xfrm>
          <a:off x="1642260" y="0"/>
          <a:ext cx="3703320" cy="1507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89" tIns="159589" rIns="159589" bIns="1595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Kaggle </a:t>
          </a:r>
          <a:r>
            <a:rPr lang="en-US" sz="2500" kern="1200" dirty="0" err="1"/>
            <a:t>Avazu</a:t>
          </a:r>
          <a:r>
            <a:rPr lang="en-US" sz="2500" kern="1200" dirty="0"/>
            <a:t> CTR Dataset Overview:</a:t>
          </a:r>
        </a:p>
      </dsp:txBody>
      <dsp:txXfrm>
        <a:off x="1642260" y="0"/>
        <a:ext cx="3703320" cy="1507928"/>
      </dsp:txXfrm>
    </dsp:sp>
    <dsp:sp modelId="{1C34D103-2250-4DCF-A781-F560F208E2C4}">
      <dsp:nvSpPr>
        <dsp:cNvPr id="0" name=""/>
        <dsp:cNvSpPr/>
      </dsp:nvSpPr>
      <dsp:spPr>
        <a:xfrm>
          <a:off x="5239445" y="0"/>
          <a:ext cx="2781215" cy="87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50" tIns="121650" rIns="121650" bIns="121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u="sng" kern="1200" dirty="0">
              <a:hlinkClick xmlns:r="http://schemas.openxmlformats.org/officeDocument/2006/relationships" r:id="rId3"/>
            </a:rPr>
            <a:t>https://www.kaggle.com/competitions/avazu-ctr-prediction/overview</a:t>
          </a:r>
          <a:endParaRPr lang="en-US" sz="1600" kern="1200" dirty="0"/>
        </a:p>
      </dsp:txBody>
      <dsp:txXfrm>
        <a:off x="5239445" y="0"/>
        <a:ext cx="2781215" cy="874475"/>
      </dsp:txXfrm>
    </dsp:sp>
    <dsp:sp modelId="{B81F7785-327E-4020-8159-5A6F3FBBC2F5}">
      <dsp:nvSpPr>
        <dsp:cNvPr id="0" name=""/>
        <dsp:cNvSpPr/>
      </dsp:nvSpPr>
      <dsp:spPr>
        <a:xfrm>
          <a:off x="0" y="1955802"/>
          <a:ext cx="8229600" cy="30194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4B86A-E7A7-4650-880B-3DBD92443D7E}">
      <dsp:nvSpPr>
        <dsp:cNvPr id="0" name=""/>
        <dsp:cNvSpPr/>
      </dsp:nvSpPr>
      <dsp:spPr>
        <a:xfrm>
          <a:off x="456148" y="3050830"/>
          <a:ext cx="829360" cy="8293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ECC3E-EA60-46A7-A6D8-40640148D030}">
      <dsp:nvSpPr>
        <dsp:cNvPr id="0" name=""/>
        <dsp:cNvSpPr/>
      </dsp:nvSpPr>
      <dsp:spPr>
        <a:xfrm>
          <a:off x="1617813" y="2194010"/>
          <a:ext cx="2279985" cy="1575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89" tIns="159589" rIns="159589" bIns="1595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 And 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Size</a:t>
          </a:r>
        </a:p>
      </dsp:txBody>
      <dsp:txXfrm>
        <a:off x="1617813" y="2194010"/>
        <a:ext cx="2279985" cy="1575604"/>
      </dsp:txXfrm>
    </dsp:sp>
    <dsp:sp modelId="{FE4D368F-35C1-47FF-8EB3-71CD500BB264}">
      <dsp:nvSpPr>
        <dsp:cNvPr id="0" name=""/>
        <dsp:cNvSpPr/>
      </dsp:nvSpPr>
      <dsp:spPr>
        <a:xfrm>
          <a:off x="3907140" y="2295946"/>
          <a:ext cx="3573723" cy="2412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89" tIns="159589" rIns="159589" bIns="1595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Summary Table</a:t>
          </a:r>
          <a:r>
            <a:rPr lang="en-US" sz="1600" kern="1200" dirty="0"/>
            <a:t>: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600" kern="1200" dirty="0"/>
          </a:br>
          <a:r>
            <a:rPr lang="en-US" sz="1600" kern="1200" dirty="0"/>
            <a:t>| Metric                  | Value </a:t>
          </a:r>
          <a:br>
            <a:rPr lang="en-US" sz="1600" kern="1200" dirty="0"/>
          </a:br>
          <a:r>
            <a:rPr lang="en-US" sz="1600" kern="1200" dirty="0"/>
            <a:t>|----------                 |---------</a:t>
          </a:r>
          <a:br>
            <a:rPr lang="en-US" sz="1600" kern="1200" dirty="0"/>
          </a:br>
          <a:r>
            <a:rPr lang="en-US" sz="1600" kern="1200" dirty="0"/>
            <a:t>| Rows                    | 75,058 </a:t>
          </a:r>
          <a:br>
            <a:rPr lang="en-US" sz="1600" kern="1200" dirty="0"/>
          </a:br>
          <a:r>
            <a:rPr lang="en-US" sz="1600" kern="1200" dirty="0"/>
            <a:t>| Columns              | 25 </a:t>
          </a:r>
          <a:br>
            <a:rPr lang="en-US" sz="1600" kern="1200" dirty="0"/>
          </a:br>
          <a:r>
            <a:rPr lang="en-US" sz="1600" kern="1200" dirty="0"/>
            <a:t>| Categorical Vars | 23 </a:t>
          </a:r>
          <a:br>
            <a:rPr lang="en-US" sz="1600" kern="1200" dirty="0"/>
          </a:br>
          <a:r>
            <a:rPr lang="en-US" sz="1600" kern="1200" dirty="0"/>
            <a:t>| Numerical Vars   | 2 </a:t>
          </a:r>
          <a:br>
            <a:rPr lang="en-US" sz="1600" kern="1200" dirty="0"/>
          </a:br>
          <a:r>
            <a:rPr lang="en-US" sz="1600" kern="1200" dirty="0"/>
            <a:t>| Target Var            | click (0/1) </a:t>
          </a:r>
        </a:p>
      </dsp:txBody>
      <dsp:txXfrm>
        <a:off x="3907140" y="2295946"/>
        <a:ext cx="3573723" cy="2412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55DEE-2B4D-4502-952A-2405568A4B22}">
      <dsp:nvSpPr>
        <dsp:cNvPr id="0" name=""/>
        <dsp:cNvSpPr/>
      </dsp:nvSpPr>
      <dsp:spPr>
        <a:xfrm>
          <a:off x="0" y="23669"/>
          <a:ext cx="5170932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Challenges:</a:t>
          </a:r>
        </a:p>
      </dsp:txBody>
      <dsp:txXfrm>
        <a:off x="25759" y="49428"/>
        <a:ext cx="5119414" cy="476152"/>
      </dsp:txXfrm>
    </dsp:sp>
    <dsp:sp modelId="{4138303A-1288-4A01-9842-5D2872B37327}">
      <dsp:nvSpPr>
        <dsp:cNvPr id="0" name=""/>
        <dsp:cNvSpPr/>
      </dsp:nvSpPr>
      <dsp:spPr>
        <a:xfrm>
          <a:off x="0" y="551340"/>
          <a:ext cx="5170932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7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High cardinality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Class imbalance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Non-linear user behavior</a:t>
          </a:r>
        </a:p>
      </dsp:txBody>
      <dsp:txXfrm>
        <a:off x="0" y="551340"/>
        <a:ext cx="5170932" cy="8880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5F5AD-AAAB-4E88-932A-1D048A28BC5B}">
      <dsp:nvSpPr>
        <dsp:cNvPr id="0" name=""/>
        <dsp:cNvSpPr/>
      </dsp:nvSpPr>
      <dsp:spPr>
        <a:xfrm>
          <a:off x="0" y="115660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Purpose of EDA</a:t>
          </a:r>
          <a:endParaRPr lang="en-US" sz="1400" kern="1200"/>
        </a:p>
      </dsp:txBody>
      <dsp:txXfrm>
        <a:off x="27149" y="142809"/>
        <a:ext cx="3005973" cy="501854"/>
      </dsp:txXfrm>
    </dsp:sp>
    <dsp:sp modelId="{3093A1CC-9813-488B-A572-DCC7B0548EDA}">
      <dsp:nvSpPr>
        <dsp:cNvPr id="0" name=""/>
        <dsp:cNvSpPr/>
      </dsp:nvSpPr>
      <dsp:spPr>
        <a:xfrm>
          <a:off x="0" y="712132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Examined target variable distribution (click vs. non-click)</a:t>
          </a:r>
        </a:p>
      </dsp:txBody>
      <dsp:txXfrm>
        <a:off x="27149" y="739281"/>
        <a:ext cx="3005973" cy="501854"/>
      </dsp:txXfrm>
    </dsp:sp>
    <dsp:sp modelId="{6B4D98B0-4BC2-4CE7-B98B-41D10B0724F0}">
      <dsp:nvSpPr>
        <dsp:cNvPr id="0" name=""/>
        <dsp:cNvSpPr/>
      </dsp:nvSpPr>
      <dsp:spPr>
        <a:xfrm>
          <a:off x="0" y="1308604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Discovered </a:t>
          </a:r>
          <a:r>
            <a:rPr lang="en-US" sz="1400" b="1" kern="1200"/>
            <a:t>significant class imbalance</a:t>
          </a:r>
          <a:r>
            <a:rPr lang="en-US" sz="1400" kern="1200"/>
            <a:t> (clicks ≈ 21.6%)</a:t>
          </a:r>
        </a:p>
      </dsp:txBody>
      <dsp:txXfrm>
        <a:off x="27149" y="1335753"/>
        <a:ext cx="3005973" cy="501854"/>
      </dsp:txXfrm>
    </dsp:sp>
    <dsp:sp modelId="{053CEA0B-EB38-4777-A7B1-2FF19960EA76}">
      <dsp:nvSpPr>
        <dsp:cNvPr id="0" name=""/>
        <dsp:cNvSpPr/>
      </dsp:nvSpPr>
      <dsp:spPr>
        <a:xfrm>
          <a:off x="0" y="1905077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Identified </a:t>
          </a:r>
          <a:r>
            <a:rPr lang="en-US" sz="1400" b="1" kern="1200"/>
            <a:t>skewed categorical features</a:t>
          </a:r>
          <a:r>
            <a:rPr lang="en-US" sz="1400" kern="1200"/>
            <a:t> (site_id, app_id, device_type, etc.)</a:t>
          </a:r>
        </a:p>
      </dsp:txBody>
      <dsp:txXfrm>
        <a:off x="27149" y="1932226"/>
        <a:ext cx="3005973" cy="501854"/>
      </dsp:txXfrm>
    </dsp:sp>
    <dsp:sp modelId="{756755DF-6D70-4D97-A25D-C067624D91D5}">
      <dsp:nvSpPr>
        <dsp:cNvPr id="0" name=""/>
        <dsp:cNvSpPr/>
      </dsp:nvSpPr>
      <dsp:spPr>
        <a:xfrm>
          <a:off x="0" y="2501549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Explored </a:t>
          </a:r>
          <a:r>
            <a:rPr lang="en-US" sz="1400" b="1" kern="1200"/>
            <a:t>CTR patterns</a:t>
          </a:r>
          <a:r>
            <a:rPr lang="en-US" sz="1400" kern="1200"/>
            <a:t> across devices, sites, and time</a:t>
          </a:r>
        </a:p>
      </dsp:txBody>
      <dsp:txXfrm>
        <a:off x="27149" y="2528698"/>
        <a:ext cx="3005973" cy="501854"/>
      </dsp:txXfrm>
    </dsp:sp>
    <dsp:sp modelId="{6EBD5528-69E3-419D-B61F-4038C56DAE45}">
      <dsp:nvSpPr>
        <dsp:cNvPr id="0" name=""/>
        <dsp:cNvSpPr/>
      </dsp:nvSpPr>
      <dsp:spPr>
        <a:xfrm>
          <a:off x="0" y="3098021"/>
          <a:ext cx="3060271" cy="556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</a:t>
          </a:r>
          <a:r>
            <a:rPr lang="en-US" sz="1400" b="1" kern="1200"/>
            <a:t>correlation heatmaps</a:t>
          </a:r>
          <a:r>
            <a:rPr lang="en-US" sz="1400" kern="1200"/>
            <a:t> and </a:t>
          </a:r>
          <a:r>
            <a:rPr lang="en-US" sz="1400" b="1" kern="1200"/>
            <a:t>violin/bar plots</a:t>
          </a:r>
          <a:r>
            <a:rPr lang="en-US" sz="1400" kern="1200"/>
            <a:t> to spot trends</a:t>
          </a:r>
        </a:p>
      </dsp:txBody>
      <dsp:txXfrm>
        <a:off x="27149" y="3125170"/>
        <a:ext cx="3005973" cy="5018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D565D-7877-41EC-B0BD-9AFF4C407775}">
      <dsp:nvSpPr>
        <dsp:cNvPr id="0" name=""/>
        <dsp:cNvSpPr/>
      </dsp:nvSpPr>
      <dsp:spPr>
        <a:xfrm>
          <a:off x="225949" y="47642"/>
          <a:ext cx="1029672" cy="10296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53FC4-4F23-4285-B383-CD9755DCFA27}">
      <dsp:nvSpPr>
        <dsp:cNvPr id="0" name=""/>
        <dsp:cNvSpPr/>
      </dsp:nvSpPr>
      <dsp:spPr>
        <a:xfrm>
          <a:off x="442180" y="263873"/>
          <a:ext cx="597209" cy="597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D4413-1550-4605-9A55-0E2292D65EB9}">
      <dsp:nvSpPr>
        <dsp:cNvPr id="0" name=""/>
        <dsp:cNvSpPr/>
      </dsp:nvSpPr>
      <dsp:spPr>
        <a:xfrm>
          <a:off x="1476265" y="47642"/>
          <a:ext cx="2427084" cy="1029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Certain categories like </a:t>
          </a:r>
          <a:r>
            <a:rPr lang="en-US" sz="1400" kern="1200" dirty="0" err="1"/>
            <a:t>site_id</a:t>
          </a:r>
          <a:r>
            <a:rPr lang="en-US" sz="1400" kern="1200" dirty="0"/>
            <a:t> 250 and </a:t>
          </a:r>
          <a:r>
            <a:rPr lang="en-US" sz="1400" kern="1200" dirty="0" err="1"/>
            <a:t>app_id</a:t>
          </a:r>
          <a:r>
            <a:rPr lang="en-US" sz="1400" kern="1200" dirty="0"/>
            <a:t> 634 show </a:t>
          </a:r>
          <a:r>
            <a:rPr lang="en-US" sz="1400" b="1" kern="1200" dirty="0"/>
            <a:t>exceptionally high CTRs</a:t>
          </a:r>
          <a:r>
            <a:rPr lang="en-US" sz="1400" kern="1200" dirty="0"/>
            <a:t>, acting as </a:t>
          </a:r>
          <a:r>
            <a:rPr lang="en-US" sz="1400" b="1" kern="1200" dirty="0"/>
            <a:t>outliers</a:t>
          </a:r>
          <a:r>
            <a:rPr lang="en-US" sz="1400" kern="1200" dirty="0"/>
            <a:t> or </a:t>
          </a:r>
          <a:r>
            <a:rPr lang="en-US" sz="1400" b="1" kern="1200" dirty="0"/>
            <a:t>key drivers</a:t>
          </a:r>
          <a:r>
            <a:rPr lang="en-US" sz="1400" kern="1200" dirty="0"/>
            <a:t> of engagement.</a:t>
          </a:r>
        </a:p>
      </dsp:txBody>
      <dsp:txXfrm>
        <a:off x="1476265" y="47642"/>
        <a:ext cx="2427084" cy="1029672"/>
      </dsp:txXfrm>
    </dsp:sp>
    <dsp:sp modelId="{5D7259B2-26F3-4810-B915-C8919FF95E8D}">
      <dsp:nvSpPr>
        <dsp:cNvPr id="0" name=""/>
        <dsp:cNvSpPr/>
      </dsp:nvSpPr>
      <dsp:spPr>
        <a:xfrm>
          <a:off x="4326250" y="47642"/>
          <a:ext cx="1029672" cy="10296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3169C-70A2-470F-B152-D2D5013C57C2}">
      <dsp:nvSpPr>
        <dsp:cNvPr id="0" name=""/>
        <dsp:cNvSpPr/>
      </dsp:nvSpPr>
      <dsp:spPr>
        <a:xfrm>
          <a:off x="4542481" y="263873"/>
          <a:ext cx="597209" cy="597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BEB04-35D7-4EDC-8AB9-22660121DDBD}">
      <dsp:nvSpPr>
        <dsp:cNvPr id="0" name=""/>
        <dsp:cNvSpPr/>
      </dsp:nvSpPr>
      <dsp:spPr>
        <a:xfrm>
          <a:off x="5576566" y="47642"/>
          <a:ext cx="2427084" cy="1029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These outliers may represent </a:t>
          </a:r>
          <a:r>
            <a:rPr lang="en-US" sz="1600" b="1" kern="1200"/>
            <a:t>popular platforms or high-conversion campaigns</a:t>
          </a:r>
          <a:r>
            <a:rPr lang="en-US" sz="1600" kern="1200"/>
            <a:t>.</a:t>
          </a:r>
        </a:p>
      </dsp:txBody>
      <dsp:txXfrm>
        <a:off x="5576566" y="47642"/>
        <a:ext cx="2427084" cy="1029672"/>
      </dsp:txXfrm>
    </dsp:sp>
    <dsp:sp modelId="{E8E9C371-7C06-402A-A94E-01C74564A09C}">
      <dsp:nvSpPr>
        <dsp:cNvPr id="0" name=""/>
        <dsp:cNvSpPr/>
      </dsp:nvSpPr>
      <dsp:spPr>
        <a:xfrm>
          <a:off x="225949" y="1518623"/>
          <a:ext cx="1029672" cy="10296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4F5CF-BAA1-4F28-8AA1-F2DA08519AF4}">
      <dsp:nvSpPr>
        <dsp:cNvPr id="0" name=""/>
        <dsp:cNvSpPr/>
      </dsp:nvSpPr>
      <dsp:spPr>
        <a:xfrm>
          <a:off x="442180" y="1734854"/>
          <a:ext cx="597209" cy="597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D7D14-AB25-4D63-85CB-345005082E5E}">
      <dsp:nvSpPr>
        <dsp:cNvPr id="0" name=""/>
        <dsp:cNvSpPr/>
      </dsp:nvSpPr>
      <dsp:spPr>
        <a:xfrm>
          <a:off x="1476265" y="1518623"/>
          <a:ext cx="2427084" cy="1029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grouped rare values under </a:t>
          </a:r>
          <a:r>
            <a:rPr lang="en-US" sz="1600" b="1" kern="1200"/>
            <a:t>‘Other’</a:t>
          </a:r>
          <a:r>
            <a:rPr lang="en-US" sz="1600" kern="1200"/>
            <a:t> to handle </a:t>
          </a:r>
          <a:r>
            <a:rPr lang="en-US" sz="1600" b="1" kern="1200"/>
            <a:t>high cardinality</a:t>
          </a:r>
          <a:r>
            <a:rPr lang="en-US" sz="1600" kern="1200"/>
            <a:t> and reduce model complexity.</a:t>
          </a:r>
        </a:p>
      </dsp:txBody>
      <dsp:txXfrm>
        <a:off x="1476265" y="1518623"/>
        <a:ext cx="2427084" cy="1029672"/>
      </dsp:txXfrm>
    </dsp:sp>
    <dsp:sp modelId="{21007AE9-CDF8-4BAE-9706-FB0D383CA7EC}">
      <dsp:nvSpPr>
        <dsp:cNvPr id="0" name=""/>
        <dsp:cNvSpPr/>
      </dsp:nvSpPr>
      <dsp:spPr>
        <a:xfrm>
          <a:off x="4326250" y="1518623"/>
          <a:ext cx="1029672" cy="10296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404BC-8626-4F0A-8F0E-511335C2515A}">
      <dsp:nvSpPr>
        <dsp:cNvPr id="0" name=""/>
        <dsp:cNvSpPr/>
      </dsp:nvSpPr>
      <dsp:spPr>
        <a:xfrm>
          <a:off x="4542481" y="1734854"/>
          <a:ext cx="597209" cy="597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E54E9-AE2A-4107-A7B9-097C897AB852}">
      <dsp:nvSpPr>
        <dsp:cNvPr id="0" name=""/>
        <dsp:cNvSpPr/>
      </dsp:nvSpPr>
      <dsp:spPr>
        <a:xfrm>
          <a:off x="5576566" y="1518623"/>
          <a:ext cx="2427084" cy="1029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These insights helped us decide which categories to prioritize or consolidate during </a:t>
          </a:r>
          <a:r>
            <a:rPr lang="en-US" sz="1600" b="1" kern="1200"/>
            <a:t>feature engineering</a:t>
          </a:r>
          <a:r>
            <a:rPr lang="en-US" sz="1600" kern="1200"/>
            <a:t>.</a:t>
          </a:r>
        </a:p>
      </dsp:txBody>
      <dsp:txXfrm>
        <a:off x="5576566" y="1518623"/>
        <a:ext cx="2427084" cy="1029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545D4-542D-4E3F-9733-2D72DC1A092E}">
      <dsp:nvSpPr>
        <dsp:cNvPr id="0" name=""/>
        <dsp:cNvSpPr/>
      </dsp:nvSpPr>
      <dsp:spPr>
        <a:xfrm>
          <a:off x="321946" y="38750"/>
          <a:ext cx="804249" cy="8042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5CBD4-CA30-4293-8B93-0DD600C27D5A}">
      <dsp:nvSpPr>
        <dsp:cNvPr id="0" name=""/>
        <dsp:cNvSpPr/>
      </dsp:nvSpPr>
      <dsp:spPr>
        <a:xfrm>
          <a:off x="490839" y="207642"/>
          <a:ext cx="466464" cy="466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2828D-45A9-4FA0-B103-BD2348C99F86}">
      <dsp:nvSpPr>
        <dsp:cNvPr id="0" name=""/>
        <dsp:cNvSpPr/>
      </dsp:nvSpPr>
      <dsp:spPr>
        <a:xfrm>
          <a:off x="1298535" y="38750"/>
          <a:ext cx="1895731" cy="804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XGBoost outperforms other models across all metrics even before tuning.</a:t>
          </a:r>
        </a:p>
      </dsp:txBody>
      <dsp:txXfrm>
        <a:off x="1298535" y="38750"/>
        <a:ext cx="1895731" cy="804249"/>
      </dsp:txXfrm>
    </dsp:sp>
    <dsp:sp modelId="{9B100105-5D2A-43D0-AE47-1401A322A727}">
      <dsp:nvSpPr>
        <dsp:cNvPr id="0" name=""/>
        <dsp:cNvSpPr/>
      </dsp:nvSpPr>
      <dsp:spPr>
        <a:xfrm>
          <a:off x="3524584" y="38750"/>
          <a:ext cx="804249" cy="8042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70797-1945-4566-B085-BBCBBACF7643}">
      <dsp:nvSpPr>
        <dsp:cNvPr id="0" name=""/>
        <dsp:cNvSpPr/>
      </dsp:nvSpPr>
      <dsp:spPr>
        <a:xfrm>
          <a:off x="3693476" y="207642"/>
          <a:ext cx="466464" cy="466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B48E4-12B5-496B-AD52-5A969266CA81}">
      <dsp:nvSpPr>
        <dsp:cNvPr id="0" name=""/>
        <dsp:cNvSpPr/>
      </dsp:nvSpPr>
      <dsp:spPr>
        <a:xfrm>
          <a:off x="4501173" y="38750"/>
          <a:ext cx="1895731" cy="804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Logistic Regression has the lowest recall (0.021) and F1 score (0.040).</a:t>
          </a:r>
        </a:p>
      </dsp:txBody>
      <dsp:txXfrm>
        <a:off x="4501173" y="38750"/>
        <a:ext cx="1895731" cy="804249"/>
      </dsp:txXfrm>
    </dsp:sp>
    <dsp:sp modelId="{89D9A62E-4FA2-4C88-89EB-C28E7F64BED8}">
      <dsp:nvSpPr>
        <dsp:cNvPr id="0" name=""/>
        <dsp:cNvSpPr/>
      </dsp:nvSpPr>
      <dsp:spPr>
        <a:xfrm>
          <a:off x="321946" y="1188325"/>
          <a:ext cx="804249" cy="8042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91B7E-D0FD-4591-80DC-B836CB3612CD}">
      <dsp:nvSpPr>
        <dsp:cNvPr id="0" name=""/>
        <dsp:cNvSpPr/>
      </dsp:nvSpPr>
      <dsp:spPr>
        <a:xfrm>
          <a:off x="490839" y="1357217"/>
          <a:ext cx="466464" cy="4664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840B7-6AE9-4F30-99B1-70878797D2EF}">
      <dsp:nvSpPr>
        <dsp:cNvPr id="0" name=""/>
        <dsp:cNvSpPr/>
      </dsp:nvSpPr>
      <dsp:spPr>
        <a:xfrm>
          <a:off x="1298535" y="1188325"/>
          <a:ext cx="1895731" cy="804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XGBoost shows the best balance of precision, recall, and ROC-AUC.</a:t>
          </a:r>
        </a:p>
      </dsp:txBody>
      <dsp:txXfrm>
        <a:off x="1298535" y="1188325"/>
        <a:ext cx="1895731" cy="804249"/>
      </dsp:txXfrm>
    </dsp:sp>
    <dsp:sp modelId="{AB83BF37-0077-4576-A2DD-5EE67C1A73DD}">
      <dsp:nvSpPr>
        <dsp:cNvPr id="0" name=""/>
        <dsp:cNvSpPr/>
      </dsp:nvSpPr>
      <dsp:spPr>
        <a:xfrm>
          <a:off x="3524584" y="1188325"/>
          <a:ext cx="804249" cy="8042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5E2F4-75A4-482F-8416-52CBB986465F}">
      <dsp:nvSpPr>
        <dsp:cNvPr id="0" name=""/>
        <dsp:cNvSpPr/>
      </dsp:nvSpPr>
      <dsp:spPr>
        <a:xfrm>
          <a:off x="3693476" y="1357217"/>
          <a:ext cx="466464" cy="4664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270B4-A182-4041-9517-685C3CCDFFF1}">
      <dsp:nvSpPr>
        <dsp:cNvPr id="0" name=""/>
        <dsp:cNvSpPr/>
      </dsp:nvSpPr>
      <dsp:spPr>
        <a:xfrm>
          <a:off x="4501173" y="1188325"/>
          <a:ext cx="1895731" cy="804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Indicates that tree-based models are better suited for CTR prediction.</a:t>
          </a:r>
        </a:p>
      </dsp:txBody>
      <dsp:txXfrm>
        <a:off x="4501173" y="1188325"/>
        <a:ext cx="1895731" cy="8042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D23A1-44F4-402D-8168-6E1103E8453A}">
      <dsp:nvSpPr>
        <dsp:cNvPr id="0" name=""/>
        <dsp:cNvSpPr/>
      </dsp:nvSpPr>
      <dsp:spPr>
        <a:xfrm>
          <a:off x="3534" y="1013"/>
          <a:ext cx="7236571" cy="443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All models showed performance gains after hyperparameter tuning.</a:t>
          </a:r>
        </a:p>
      </dsp:txBody>
      <dsp:txXfrm>
        <a:off x="25162" y="22641"/>
        <a:ext cx="7193315" cy="399792"/>
      </dsp:txXfrm>
    </dsp:sp>
    <dsp:sp modelId="{0FF343BA-C3C8-48F3-BFCD-C389A018AE29}">
      <dsp:nvSpPr>
        <dsp:cNvPr id="0" name=""/>
        <dsp:cNvSpPr/>
      </dsp:nvSpPr>
      <dsp:spPr>
        <a:xfrm>
          <a:off x="3534" y="466214"/>
          <a:ext cx="7236571" cy="443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b="1" kern="1200" dirty="0"/>
            <a:t>Random Forest</a:t>
          </a:r>
          <a:r>
            <a:rPr lang="en-US" sz="1500" kern="1200" dirty="0"/>
            <a:t> achieved the highest accuracy (0.82).</a:t>
          </a:r>
        </a:p>
      </dsp:txBody>
      <dsp:txXfrm>
        <a:off x="25162" y="487842"/>
        <a:ext cx="7193315" cy="399792"/>
      </dsp:txXfrm>
    </dsp:sp>
    <dsp:sp modelId="{1BD66842-3D97-41B5-8C87-42CCBD096BCE}">
      <dsp:nvSpPr>
        <dsp:cNvPr id="0" name=""/>
        <dsp:cNvSpPr/>
      </dsp:nvSpPr>
      <dsp:spPr>
        <a:xfrm>
          <a:off x="3534" y="931414"/>
          <a:ext cx="7236571" cy="443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b="1" kern="1200" dirty="0" err="1"/>
            <a:t>XGBoost</a:t>
          </a:r>
          <a:r>
            <a:rPr lang="en-US" sz="1500" kern="1200" dirty="0"/>
            <a:t> showed the best balance of recall (0.20) and F1 Score (0.28).</a:t>
          </a:r>
        </a:p>
      </dsp:txBody>
      <dsp:txXfrm>
        <a:off x="25162" y="953042"/>
        <a:ext cx="7193315" cy="399792"/>
      </dsp:txXfrm>
    </dsp:sp>
    <dsp:sp modelId="{2ADF0C39-AE2E-484C-BA47-1B0A79B9DE18}">
      <dsp:nvSpPr>
        <dsp:cNvPr id="0" name=""/>
        <dsp:cNvSpPr/>
      </dsp:nvSpPr>
      <dsp:spPr>
        <a:xfrm>
          <a:off x="3534" y="1396615"/>
          <a:ext cx="7236571" cy="443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Both tree-based models reached a ROC-AUC of 0.72, indicating improved classification.</a:t>
          </a:r>
        </a:p>
      </dsp:txBody>
      <dsp:txXfrm>
        <a:off x="25162" y="1418243"/>
        <a:ext cx="7193315" cy="399792"/>
      </dsp:txXfrm>
    </dsp:sp>
    <dsp:sp modelId="{3103FB27-4E30-48D9-98A5-7227173EB17F}">
      <dsp:nvSpPr>
        <dsp:cNvPr id="0" name=""/>
        <dsp:cNvSpPr/>
      </dsp:nvSpPr>
      <dsp:spPr>
        <a:xfrm>
          <a:off x="3534" y="1861816"/>
          <a:ext cx="7236571" cy="443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Logistic Regression improved slightly but remained weaker in recall and F1 Score.</a:t>
          </a:r>
        </a:p>
      </dsp:txBody>
      <dsp:txXfrm>
        <a:off x="25162" y="1883444"/>
        <a:ext cx="7193315" cy="3997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514AB-00E3-4951-B568-899491AD53B0}">
      <dsp:nvSpPr>
        <dsp:cNvPr id="0" name=""/>
        <dsp:cNvSpPr/>
      </dsp:nvSpPr>
      <dsp:spPr>
        <a:xfrm>
          <a:off x="2151" y="227431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F9D88-72C3-4846-A0B9-54F3C6246B16}">
      <dsp:nvSpPr>
        <dsp:cNvPr id="0" name=""/>
        <dsp:cNvSpPr/>
      </dsp:nvSpPr>
      <dsp:spPr>
        <a:xfrm>
          <a:off x="2151" y="1285354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Ad scheduling</a:t>
          </a:r>
        </a:p>
      </dsp:txBody>
      <dsp:txXfrm>
        <a:off x="2151" y="1285354"/>
        <a:ext cx="2455312" cy="368296"/>
      </dsp:txXfrm>
    </dsp:sp>
    <dsp:sp modelId="{CEC2D00B-D0A5-4502-A2F6-808F888C06E8}">
      <dsp:nvSpPr>
        <dsp:cNvPr id="0" name=""/>
        <dsp:cNvSpPr/>
      </dsp:nvSpPr>
      <dsp:spPr>
        <a:xfrm>
          <a:off x="2151" y="1746006"/>
          <a:ext cx="2455312" cy="3099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Analyze </a:t>
          </a:r>
          <a:r>
            <a:rPr lang="en-US" sz="1700" b="1" kern="1200"/>
            <a:t>CTR by hour/day</a:t>
          </a:r>
          <a:r>
            <a:rPr lang="en-US" sz="1700" kern="1200"/>
            <a:t> to identify peak engagement times.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Schedule ads during high-CTR windows</a:t>
          </a:r>
          <a:r>
            <a:rPr lang="en-US" sz="1700" kern="1200"/>
            <a:t> (e.g., late evenings or weekends) for better visibility and cost efficiency.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Reduce ad impressions during low-CTR periods to optimize budget.</a:t>
          </a:r>
        </a:p>
      </dsp:txBody>
      <dsp:txXfrm>
        <a:off x="2151" y="1746006"/>
        <a:ext cx="2455312" cy="3099177"/>
      </dsp:txXfrm>
    </dsp:sp>
    <dsp:sp modelId="{DC89BE64-3125-4A7D-B7EE-99DF3B4AFE59}">
      <dsp:nvSpPr>
        <dsp:cNvPr id="0" name=""/>
        <dsp:cNvSpPr/>
      </dsp:nvSpPr>
      <dsp:spPr>
        <a:xfrm>
          <a:off x="2887143" y="227431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FCA17-FAB6-47BE-AF9B-A636BD502B79}">
      <dsp:nvSpPr>
        <dsp:cNvPr id="0" name=""/>
        <dsp:cNvSpPr/>
      </dsp:nvSpPr>
      <dsp:spPr>
        <a:xfrm>
          <a:off x="2887143" y="1285354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Device targeting</a:t>
          </a:r>
        </a:p>
      </dsp:txBody>
      <dsp:txXfrm>
        <a:off x="2887143" y="1285354"/>
        <a:ext cx="2455312" cy="368296"/>
      </dsp:txXfrm>
    </dsp:sp>
    <dsp:sp modelId="{E0ADDD97-6DE5-4402-83E0-ED7ED565B1DD}">
      <dsp:nvSpPr>
        <dsp:cNvPr id="0" name=""/>
        <dsp:cNvSpPr/>
      </dsp:nvSpPr>
      <dsp:spPr>
        <a:xfrm>
          <a:off x="2887143" y="1746006"/>
          <a:ext cx="2455312" cy="3099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results show variation in CTR across devices.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Prioritize devices</a:t>
          </a:r>
          <a:r>
            <a:rPr lang="en-US" sz="1700" kern="1200"/>
            <a:t> with higher predicted CTR (e.g., smartphones).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Tailor ad formats based on device usage patterns (e.g., mobile-optimized visuals for phones).</a:t>
          </a:r>
        </a:p>
      </dsp:txBody>
      <dsp:txXfrm>
        <a:off x="2887143" y="1746006"/>
        <a:ext cx="2455312" cy="3099177"/>
      </dsp:txXfrm>
    </dsp:sp>
    <dsp:sp modelId="{C2943AD9-1830-4901-B206-D8437FA5032B}">
      <dsp:nvSpPr>
        <dsp:cNvPr id="0" name=""/>
        <dsp:cNvSpPr/>
      </dsp:nvSpPr>
      <dsp:spPr>
        <a:xfrm>
          <a:off x="5772135" y="227431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649A-06B5-48D5-A2FF-CB3079550FB2}">
      <dsp:nvSpPr>
        <dsp:cNvPr id="0" name=""/>
        <dsp:cNvSpPr/>
      </dsp:nvSpPr>
      <dsp:spPr>
        <a:xfrm>
          <a:off x="5772135" y="1285354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Real-time scoring</a:t>
          </a:r>
        </a:p>
      </dsp:txBody>
      <dsp:txXfrm>
        <a:off x="5772135" y="1285354"/>
        <a:ext cx="2455312" cy="368296"/>
      </dsp:txXfrm>
    </dsp:sp>
    <dsp:sp modelId="{3F319CB8-55E9-4829-AD5C-572863EF4FC6}">
      <dsp:nvSpPr>
        <dsp:cNvPr id="0" name=""/>
        <dsp:cNvSpPr/>
      </dsp:nvSpPr>
      <dsp:spPr>
        <a:xfrm>
          <a:off x="5772135" y="1746006"/>
          <a:ext cx="2455312" cy="3099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Deploy the model as a </a:t>
          </a:r>
          <a:r>
            <a:rPr lang="en-US" sz="1700" b="1" kern="1200"/>
            <a:t>live API</a:t>
          </a:r>
          <a:r>
            <a:rPr lang="en-US" sz="1700" kern="1200"/>
            <a:t> for scoring ad impressions in real time.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Serve ads only to users with high click probability.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</a:t>
          </a:r>
          <a:r>
            <a:rPr lang="en-US" sz="1700" b="1" kern="1200"/>
            <a:t>dynamic decision-making</a:t>
          </a:r>
          <a:r>
            <a:rPr lang="en-US" sz="1700" kern="1200"/>
            <a:t> and adaptive bidding strategies.</a:t>
          </a:r>
        </a:p>
      </dsp:txBody>
      <dsp:txXfrm>
        <a:off x="5772135" y="1746006"/>
        <a:ext cx="2455312" cy="30991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1B5AB-01D0-429E-89AC-00A9F8D2E392}">
      <dsp:nvSpPr>
        <dsp:cNvPr id="0" name=""/>
        <dsp:cNvSpPr/>
      </dsp:nvSpPr>
      <dsp:spPr>
        <a:xfrm>
          <a:off x="0" y="2311"/>
          <a:ext cx="5033221" cy="10482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A0563-B754-4641-BE85-2A53695FCAC2}">
      <dsp:nvSpPr>
        <dsp:cNvPr id="0" name=""/>
        <dsp:cNvSpPr/>
      </dsp:nvSpPr>
      <dsp:spPr>
        <a:xfrm>
          <a:off x="317102" y="238172"/>
          <a:ext cx="577112" cy="5765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A7461-CBA9-4CD0-AE85-6AD2F976B297}">
      <dsp:nvSpPr>
        <dsp:cNvPr id="0" name=""/>
        <dsp:cNvSpPr/>
      </dsp:nvSpPr>
      <dsp:spPr>
        <a:xfrm>
          <a:off x="1211316" y="2311"/>
          <a:ext cx="3803249" cy="108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09" tIns="114409" rIns="114409" bIns="1144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project was completed as part of the Springboard Data Science Foundations to Core Career Track Capstone Two.</a:t>
          </a:r>
        </a:p>
      </dsp:txBody>
      <dsp:txXfrm>
        <a:off x="1211316" y="2311"/>
        <a:ext cx="3803249" cy="1081029"/>
      </dsp:txXfrm>
    </dsp:sp>
    <dsp:sp modelId="{DEB9E9DC-5E4F-43A6-849F-58F2973486FA}">
      <dsp:nvSpPr>
        <dsp:cNvPr id="0" name=""/>
        <dsp:cNvSpPr/>
      </dsp:nvSpPr>
      <dsp:spPr>
        <a:xfrm>
          <a:off x="0" y="1353598"/>
          <a:ext cx="5033221" cy="10482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9D4EA-0A5A-4D17-A5C0-103B0BDB50FD}">
      <dsp:nvSpPr>
        <dsp:cNvPr id="0" name=""/>
        <dsp:cNvSpPr/>
      </dsp:nvSpPr>
      <dsp:spPr>
        <a:xfrm>
          <a:off x="317102" y="1589459"/>
          <a:ext cx="577112" cy="5765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E9DC3-AA81-403D-811E-DE9179B5B94B}">
      <dsp:nvSpPr>
        <dsp:cNvPr id="0" name=""/>
        <dsp:cNvSpPr/>
      </dsp:nvSpPr>
      <dsp:spPr>
        <a:xfrm>
          <a:off x="1211316" y="1353598"/>
          <a:ext cx="3803249" cy="108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09" tIns="114409" rIns="114409" bIns="1144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 would like to express my sincere gratitude to my mentor, </a:t>
          </a:r>
          <a:r>
            <a:rPr lang="en-US" sz="1400" b="1" kern="1200"/>
            <a:t>Manish Pathak</a:t>
          </a:r>
          <a:r>
            <a:rPr lang="en-US" sz="1400" kern="1200"/>
            <a:t>, for his invaluable guidance and feedback throughout the project.</a:t>
          </a:r>
        </a:p>
      </dsp:txBody>
      <dsp:txXfrm>
        <a:off x="1211316" y="1353598"/>
        <a:ext cx="3803249" cy="1081029"/>
      </dsp:txXfrm>
    </dsp:sp>
    <dsp:sp modelId="{CB18CDD5-E77C-42AC-9E3E-29D443F5A474}">
      <dsp:nvSpPr>
        <dsp:cNvPr id="0" name=""/>
        <dsp:cNvSpPr/>
      </dsp:nvSpPr>
      <dsp:spPr>
        <a:xfrm>
          <a:off x="0" y="2704885"/>
          <a:ext cx="5033221" cy="10482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0C8A2-D988-4AEF-933A-B941EE10639A}">
      <dsp:nvSpPr>
        <dsp:cNvPr id="0" name=""/>
        <dsp:cNvSpPr/>
      </dsp:nvSpPr>
      <dsp:spPr>
        <a:xfrm>
          <a:off x="317411" y="2940746"/>
          <a:ext cx="577112" cy="5765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934D2-17C5-4432-AA5E-9CAD53A37E5F}">
      <dsp:nvSpPr>
        <dsp:cNvPr id="0" name=""/>
        <dsp:cNvSpPr/>
      </dsp:nvSpPr>
      <dsp:spPr>
        <a:xfrm>
          <a:off x="1211936" y="2704885"/>
          <a:ext cx="3783411" cy="108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09" tIns="114409" rIns="114409" bIns="1144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 also acknowledge the Springboard team for providing support and structure, and the Kaggle community for sharing accessible datasets and insights.</a:t>
          </a:r>
        </a:p>
      </dsp:txBody>
      <dsp:txXfrm>
        <a:off x="1211936" y="2704885"/>
        <a:ext cx="3783411" cy="1081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55700-8424-49C0-896D-FFDCC6329047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A06FE-40C3-47AD-9927-6DB543CE5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0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06FE-40C3-47AD-9927-6DB543CE5C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2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213252"/>
          </a:xfrm>
        </p:spPr>
        <p:txBody>
          <a:bodyPr/>
          <a:lstStyle/>
          <a:p>
            <a:r>
              <a:rPr lang="en-US" dirty="0"/>
              <a:t>This slide summarizes the preprocessing steps I performed to prepare the data for modeling:</a:t>
            </a:r>
          </a:p>
          <a:p>
            <a:r>
              <a:rPr lang="en-US" b="1" dirty="0"/>
              <a:t>Missing Values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 verified that there were no missing values in any column, so no imputation or row removal was needed.</a:t>
            </a:r>
          </a:p>
          <a:p>
            <a:r>
              <a:rPr lang="en-US" b="1" dirty="0"/>
              <a:t>Data Type Conversion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 converted 23 object-type columns to the category data type. This reduced memory usage from about 150MB to approximately 3.9MB, improving overall processing efficiency.</a:t>
            </a:r>
          </a:p>
          <a:p>
            <a:r>
              <a:rPr lang="en-US" b="1" dirty="0"/>
              <a:t>Label Encoding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High-cardinality categorical features such as </a:t>
            </a:r>
            <a:r>
              <a:rPr lang="en-US" dirty="0" err="1"/>
              <a:t>site_id</a:t>
            </a:r>
            <a:r>
              <a:rPr lang="en-US" dirty="0"/>
              <a:t>, </a:t>
            </a:r>
            <a:r>
              <a:rPr lang="en-US" dirty="0" err="1"/>
              <a:t>device_id</a:t>
            </a:r>
            <a:r>
              <a:rPr lang="en-US" dirty="0"/>
              <a:t>, and </a:t>
            </a:r>
            <a:r>
              <a:rPr lang="en-US" dirty="0" err="1"/>
              <a:t>app_id</a:t>
            </a:r>
            <a:r>
              <a:rPr lang="en-US" dirty="0"/>
              <a:t> were encoded using label encoding. This preserved the uniqueness of values without inflating the feature space.</a:t>
            </a:r>
          </a:p>
          <a:p>
            <a:r>
              <a:rPr lang="en-US" b="1" dirty="0"/>
              <a:t>Feature Engineering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 created custom binary features such as </a:t>
            </a:r>
            <a:r>
              <a:rPr lang="en-US" dirty="0" err="1"/>
              <a:t>is_high_ctr_site</a:t>
            </a:r>
            <a:r>
              <a:rPr lang="en-US" dirty="0"/>
              <a:t> and </a:t>
            </a:r>
            <a:r>
              <a:rPr lang="en-US" dirty="0" err="1"/>
              <a:t>is_high_ctr_app</a:t>
            </a:r>
            <a:r>
              <a:rPr lang="en-US" dirty="0"/>
              <a:t> based on early EDA findings to highlight high-performing categories.</a:t>
            </a:r>
          </a:p>
          <a:p>
            <a:r>
              <a:rPr lang="en-US" b="1" dirty="0"/>
              <a:t>Data Splitting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dataset was split into 80% training and 20% test sets. Importantly, I preserved the original class imbalance so the model could learn from realistic class distributions.</a:t>
            </a:r>
          </a:p>
          <a:p>
            <a:r>
              <a:rPr lang="en-US" dirty="0"/>
              <a:t>These steps ensured the data was clean, compact, and ready for training robust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06FE-40C3-47AD-9927-6DB543CE5C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VidushiR/Springboard/tree/main/CapstoneTwo_CTRpredi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Click-Through Rate (CTR) Prediction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/>
              <a:t>By: Vidushi Raval</a:t>
            </a:r>
          </a:p>
          <a:p>
            <a:pPr marL="0" indent="0">
              <a:buNone/>
            </a:pPr>
            <a:r>
              <a:rPr lang="en-US" sz="1900" dirty="0"/>
              <a:t>Date: June 28,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B84-51EA-6B64-1F2A-233669E1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196078"/>
            <a:ext cx="5177790" cy="44658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1386-E002-70CF-C595-D9B8C48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46" y="360728"/>
            <a:ext cx="3078759" cy="1459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dirty="0"/>
              <a:t>CTR Distribution by Top App IDs -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9CFEF-F2D2-94D8-BA8A-42727D3B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322" r="22893" b="1"/>
          <a:stretch>
            <a:fillRect/>
          </a:stretch>
        </p:blipFill>
        <p:spPr>
          <a:xfrm>
            <a:off x="663523" y="877413"/>
            <a:ext cx="4805177" cy="504309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522" y="5858828"/>
            <a:ext cx="4805178" cy="123363"/>
            <a:chOff x="7015162" y="5858828"/>
            <a:chExt cx="4300544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33E3A38E-EB8D-84FC-3475-2537481CB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713" y="1963024"/>
            <a:ext cx="2749892" cy="40182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app_id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434 shows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exceptionally high CTR (~0.4)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– a clear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outlier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Likely represents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high-conversion app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or highly engaging context.</a:t>
            </a:r>
          </a:p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Rare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app_ids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grouped under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‘Other’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to reduce model complexity.</a:t>
            </a:r>
          </a:p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Insight helped guide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feature encoding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and model focus.</a:t>
            </a:r>
          </a:p>
        </p:txBody>
      </p:sp>
    </p:spTree>
    <p:extLst>
      <p:ext uri="{BB962C8B-B14F-4D97-AF65-F5344CB8AC3E}">
        <p14:creationId xmlns:p14="http://schemas.microsoft.com/office/powerpoint/2010/main" val="357331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4E07-56A1-A7D7-4263-75ADD0FD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Distributions: Skewness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18B0-F2AD-91F5-301D-63D2524FF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Click Distribution by Banner Position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519FD-0BEB-AB6A-95DB-DC9497B64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Click Distribution by Device Type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243B4-497C-5479-A9B9-B14E7D995362}"/>
              </a:ext>
            </a:extLst>
          </p:cNvPr>
          <p:cNvSpPr txBox="1"/>
          <p:nvPr/>
        </p:nvSpPr>
        <p:spPr>
          <a:xfrm>
            <a:off x="1258956" y="4727545"/>
            <a:ext cx="726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Certain feature values dominate (e.g., </a:t>
            </a:r>
            <a:r>
              <a:rPr lang="en-US" dirty="0" err="1"/>
              <a:t>banner_pos</a:t>
            </a:r>
            <a:r>
              <a:rPr lang="en-US" dirty="0"/>
              <a:t> = 0, </a:t>
            </a:r>
            <a:r>
              <a:rPr lang="en-US" dirty="0" err="1"/>
              <a:t>device_type</a:t>
            </a:r>
            <a:r>
              <a:rPr lang="en-US" dirty="0"/>
              <a:t> = 1), indicating skewness in categorical distribution.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A3C75B-0B1C-140D-8558-103E68697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337" y="2152392"/>
            <a:ext cx="4262837" cy="189614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92D80A-0799-D450-C3D3-F7500899CC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79912" y="2118205"/>
            <a:ext cx="4041775" cy="19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9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712" y="741391"/>
            <a:ext cx="2547763" cy="161620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EDA: Correlation Analysis – Categorical Feature Associations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8892-6813-3FC2-FA1B-23E3820D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486" b="3"/>
          <a:stretch>
            <a:fillRect/>
          </a:stretch>
        </p:blipFill>
        <p:spPr>
          <a:xfrm>
            <a:off x="663523" y="877413"/>
            <a:ext cx="4805177" cy="50430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522" y="5858828"/>
            <a:ext cx="4805178" cy="123363"/>
            <a:chOff x="7015162" y="5858828"/>
            <a:chExt cx="4300544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713" y="2533476"/>
            <a:ext cx="2554061" cy="3447832"/>
          </a:xfrm>
        </p:spPr>
        <p:txBody>
          <a:bodyPr anchor="t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Multicollinearity Insights (Categorical Features):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Strong associations observed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site_id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 ↔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site_category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app_id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 ↔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app_category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site_id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 ↔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site_domain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0.90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These pairs show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redundancy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where one variable can represent the other.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Such redundancy doesn’t impact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tree-based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(e.g., XGBoost), which can naturally handle multicollinearity.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These insights guided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feature pruning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improved model interpretability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 Approach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b="1" dirty="0"/>
              <a:t>Models Compared: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b="1" dirty="0"/>
              <a:t>Logistic Regression</a:t>
            </a:r>
            <a:br>
              <a:rPr lang="en-US" sz="2200" dirty="0"/>
            </a:br>
            <a:r>
              <a:rPr lang="en-US" sz="2200" dirty="0"/>
              <a:t>A baseline linear model; interpretable but limited in capturing non-linear relationships and multicollinearity.</a:t>
            </a:r>
          </a:p>
          <a:p>
            <a:pPr>
              <a:lnSpc>
                <a:spcPct val="90000"/>
              </a:lnSpc>
            </a:pPr>
            <a:r>
              <a:rPr lang="en-US" sz="2200" b="1" dirty="0"/>
              <a:t>Random Forest</a:t>
            </a:r>
            <a:br>
              <a:rPr lang="en-US" sz="2200" dirty="0"/>
            </a:br>
            <a:r>
              <a:rPr lang="en-US" sz="2200" dirty="0"/>
              <a:t>A tree-based ensemble model; handles high-dimensional and categorical data well; robust to overfitting and multicollinearity.</a:t>
            </a:r>
          </a:p>
          <a:p>
            <a:pPr>
              <a:lnSpc>
                <a:spcPct val="90000"/>
              </a:lnSpc>
            </a:pPr>
            <a:r>
              <a:rPr lang="en-US" sz="2200" b="1" dirty="0" err="1"/>
              <a:t>XGBoost</a:t>
            </a:r>
            <a:br>
              <a:rPr lang="en-US" sz="2200" dirty="0"/>
            </a:br>
            <a:r>
              <a:rPr lang="en-US" sz="2200" dirty="0"/>
              <a:t>Gradient boosting model; offers strong performance, handles class imbalance, and models complex feature interactions.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Baseline Model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757332" cy="30389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168110-4B02-4F51-6EE7-B8ABA5B60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27" y="5086673"/>
            <a:ext cx="83638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 underperforms across all key metrics.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 better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ROC-AUC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are critical for imbalanced classification.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slightly edges out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it a promising model to tune further.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3CEF5-EC52-CDBD-5DEC-65B3B8EF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0" y="1247180"/>
            <a:ext cx="6950640" cy="3610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5927839" cy="667959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Model Evaluation – Before Tuning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31" y="1501629"/>
            <a:ext cx="3367598" cy="4479679"/>
          </a:xfrm>
        </p:spPr>
        <p:txBody>
          <a:bodyPr anchor="t">
            <a:normAutofit/>
          </a:bodyPr>
          <a:lstStyle/>
          <a:p>
            <a:pPr marL="0" lv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600" b="1" dirty="0"/>
              <a:t>Accuracy</a:t>
            </a:r>
            <a:r>
              <a:rPr lang="en-US" sz="1600" dirty="0"/>
              <a:t> is similar across all models (~0.78–0.79), making it less informative due to class imbalance.</a:t>
            </a:r>
          </a:p>
          <a:p>
            <a:pPr marL="0" lv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600" b="1" dirty="0"/>
              <a:t>Random Forest</a:t>
            </a:r>
            <a:r>
              <a:rPr lang="en-US" sz="1600" dirty="0"/>
              <a:t> achieves the highest </a:t>
            </a:r>
            <a:r>
              <a:rPr lang="en-US" sz="1600" b="1" dirty="0"/>
              <a:t>ROC-AUC (~0.81)</a:t>
            </a:r>
            <a:r>
              <a:rPr lang="en-US" sz="1600" dirty="0"/>
              <a:t>, showing strong separation ability between clicked vs. non-clicked.</a:t>
            </a:r>
          </a:p>
          <a:p>
            <a:pPr marL="0" lv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600" b="1" dirty="0" err="1"/>
              <a:t>XGBoost</a:t>
            </a:r>
            <a:r>
              <a:rPr lang="en-US" sz="1600" dirty="0"/>
              <a:t> scores the highest on </a:t>
            </a:r>
            <a:r>
              <a:rPr lang="en-US" sz="1600" b="1" dirty="0"/>
              <a:t>F1 Score</a:t>
            </a:r>
            <a:r>
              <a:rPr lang="en-US" sz="1600" dirty="0"/>
              <a:t>, making it a better balanced choice between precision and recall.</a:t>
            </a:r>
          </a:p>
          <a:p>
            <a:pPr marL="0" lv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600" b="1" dirty="0"/>
              <a:t>Logistic Regression</a:t>
            </a:r>
            <a:r>
              <a:rPr lang="en-US" sz="1600" dirty="0"/>
              <a:t> lags behind in </a:t>
            </a:r>
            <a:r>
              <a:rPr lang="en-US" sz="1600" b="1" dirty="0"/>
              <a:t>recall</a:t>
            </a:r>
            <a:r>
              <a:rPr lang="en-US" sz="1600" dirty="0"/>
              <a:t> and </a:t>
            </a:r>
            <a:r>
              <a:rPr lang="en-US" sz="1600" b="1" dirty="0"/>
              <a:t>F1 Score</a:t>
            </a:r>
            <a:r>
              <a:rPr lang="en-US" sz="1600" dirty="0"/>
              <a:t>, confirming it’s less effective for imbalanced classification.</a:t>
            </a:r>
          </a:p>
          <a:p>
            <a:pPr marL="0" lv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860D7-6A1C-1580-680E-7A55B16A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90" y="1777067"/>
            <a:ext cx="4582108" cy="39601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2B91-1761-0A5B-2E1D-21DDB9A6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– After 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FEF9-A563-73BD-8C0D-4F7C98B6B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3580"/>
            <a:ext cx="8229600" cy="4439202"/>
          </a:xfrm>
        </p:spPr>
      </p:pic>
    </p:spTree>
    <p:extLst>
      <p:ext uri="{BB962C8B-B14F-4D97-AF65-F5344CB8AC3E}">
        <p14:creationId xmlns:p14="http://schemas.microsoft.com/office/powerpoint/2010/main" val="1759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51FD-1CE5-25D7-A2A2-9B627E2A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– After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B9593-F77C-AC52-F36B-B356736E8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47" y="1224793"/>
            <a:ext cx="4358081" cy="282127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XGBoost</a:t>
            </a:r>
            <a:r>
              <a:rPr lang="en-US" sz="1400" dirty="0"/>
              <a:t> and Random Forest show significant gains in recall and F1 score after tuning.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Both models reach ROC-AUC ≈ 0.72, indicating improved class separation.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Accuracy remains high (~0.78–0.82) across all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Hyperparameter tuning enhances model robustness for imbalanced CTR prediction.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XGBoost</a:t>
            </a:r>
            <a:r>
              <a:rPr lang="en-US" sz="1400" dirty="0"/>
              <a:t> (Tuned) emerges as the most balanced and best-performing model.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5016F-3469-8386-C36C-A4DE54088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224793"/>
            <a:ext cx="4053878" cy="240764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Tuned models (</a:t>
            </a:r>
            <a:r>
              <a:rPr lang="en-US" sz="1400" dirty="0" err="1"/>
              <a:t>XGBoost</a:t>
            </a:r>
            <a:r>
              <a:rPr lang="en-US" sz="1400" dirty="0"/>
              <a:t> &amp; Random Forest) both reach ROC-AUC = 0.72, a clear improvement from baseline.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ROC curve shows strong separation from the random classifier (AUC = 0.50), confirming predictive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F1 score improvements reflect better balance between precision and recall.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Hyperparameter optimization was critical in maximizing performance for CTR classification.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78208F-DE87-BF25-B948-2EA03DBD2D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72000" y="3968003"/>
            <a:ext cx="4041775" cy="2694006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65CBD13-B2AD-25A6-56BB-AB0B9902DB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0225" y="3889356"/>
            <a:ext cx="4040188" cy="2694006"/>
          </a:xfrm>
        </p:spPr>
      </p:pic>
    </p:spTree>
    <p:extLst>
      <p:ext uri="{BB962C8B-B14F-4D97-AF65-F5344CB8AC3E}">
        <p14:creationId xmlns:p14="http://schemas.microsoft.com/office/powerpoint/2010/main" val="374432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/>
              <a:t>Feature Selection using </a:t>
            </a:r>
            <a:r>
              <a:rPr lang="en-US" sz="3500" dirty="0" err="1"/>
              <a:t>XGBoost</a:t>
            </a:r>
            <a:endParaRPr lang="en-US" sz="3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AC998-F02E-D938-8B10-F1ED25CBF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818" r="17110" b="1"/>
          <a:stretch>
            <a:fillRect/>
          </a:stretch>
        </p:blipFill>
        <p:spPr>
          <a:xfrm>
            <a:off x="681228" y="2478024"/>
            <a:ext cx="4507391" cy="36941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53E7E68-A556-611C-1CA4-B5CF3A74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589" y="2478024"/>
            <a:ext cx="2904183" cy="36941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XGBoost feature importance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helped identify the most predictive variables.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site_id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app_id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, and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device_model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emerged as the top contributors to CTR prediction.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Features like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C21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C19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, and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device_conn_type_2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also showed moderate influence.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Low-importance features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such as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device_ip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and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</a:rPr>
              <a:t>C15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 were candidates for removal to reduce noise and dimensionality.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Final model was retrained after dropping features below a threshold importance (e.g., &lt; 0.005), improving performance and generalizability.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100" b="1"/>
              <a:t>Feature Selection using Random Forest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098E3-6A35-FE1F-704F-FBB084D0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4" r="15169" b="1"/>
          <a:stretch>
            <a:fillRect/>
          </a:stretch>
        </p:blipFill>
        <p:spPr>
          <a:xfrm>
            <a:off x="322326" y="1721922"/>
            <a:ext cx="5028668" cy="4520559"/>
          </a:xfrm>
          <a:prstGeom prst="rect">
            <a:avLst/>
          </a:prstGeom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197ACE-03A0-DEE2-4740-22FB725F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Additional strong contributors include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</a:rPr>
              <a:t>device_ip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C21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C19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Low-importance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device_conn_type_2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and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</a:rPr>
              <a:t>app_domain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were reviewed for possible removal to reduce model complexity.</a:t>
            </a:r>
          </a:p>
          <a:p>
            <a:pPr marL="0" marR="0" lvl="0" indent="-228600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This ranking helped validate and cross-check important variables selected by other models (e.g.,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</a:rPr>
              <a:t>XGBoost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-228600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80DE2-4E50-EA58-FED4-642ED29CF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16C19EC7-88DE-D5B3-D3C0-646D3CA3C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lor 2">
            <a:extLst>
              <a:ext uri="{FF2B5EF4-FFF2-40B4-BE49-F238E27FC236}">
                <a16:creationId xmlns:a16="http://schemas.microsoft.com/office/drawing/2014/main" id="{D12F6FE8-CA07-BDDC-4D08-48E328975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172EA5-82F1-41A0-99B4-897A07A1B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6" y="-2"/>
            <a:ext cx="2601176" cy="6858000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F56C75EB-6A3C-3955-6F88-221B45E8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AAF33AC0-E070-7580-E500-859A85F0C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06540C-72D7-9772-78DF-7AFD74D7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2E1553-2FB7-F855-185A-4BEC04AD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C99A0B-44F2-74B6-FC87-9838B5C0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5CA766-D300-B2DA-7C6E-286AF57DE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01A715-6563-D4AD-B495-5AFC2BBA0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65F316-B029-13F0-3347-4F119586F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5EC1FF-ADD5-42AC-CA48-D050D3D98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3D005B-A3BD-29F6-D67E-660320FF6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CDB595-D704-FF30-7F80-2F8DACC0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89E3C-31D0-8020-5765-721364580735}"/>
              </a:ext>
            </a:extLst>
          </p:cNvPr>
          <p:cNvSpPr txBox="1"/>
          <p:nvPr/>
        </p:nvSpPr>
        <p:spPr>
          <a:xfrm>
            <a:off x="4302436" y="1299820"/>
            <a:ext cx="4648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endParaRPr lang="en-US" b="1" dirty="0"/>
          </a:p>
          <a:p>
            <a:pPr>
              <a:defRPr cap="all"/>
            </a:pPr>
            <a:r>
              <a:rPr lang="en-US" b="1" dirty="0"/>
              <a:t>Key Reasons CTR Matters:</a:t>
            </a:r>
          </a:p>
          <a:p>
            <a:pPr lvl="0">
              <a:lnSpc>
                <a:spcPct val="100000"/>
              </a:lnSpc>
              <a:defRPr cap="all"/>
            </a:pPr>
            <a:endParaRPr lang="en-US" b="1" i="0" u="none" dirty="0"/>
          </a:p>
          <a:p>
            <a:pPr lvl="0">
              <a:lnSpc>
                <a:spcPct val="100000"/>
              </a:lnSpc>
              <a:defRPr cap="all"/>
            </a:pPr>
            <a:r>
              <a:rPr lang="en-US" b="1" i="0" u="none" dirty="0"/>
              <a:t>1. Ad Effectiveness &amp; ROI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US" b="1" i="0" u="none" dirty="0"/>
              <a:t>2. Cost Optimization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US" b="1" i="0" u="none" dirty="0"/>
              <a:t>3. Improved Targeting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US" b="1" i="0" u="none" dirty="0"/>
              <a:t>4. User Experience Enhancement</a:t>
            </a:r>
          </a:p>
          <a:p>
            <a:pPr lvl="0">
              <a:lnSpc>
                <a:spcPct val="100000"/>
              </a:lnSpc>
              <a:defRPr cap="all"/>
            </a:pPr>
            <a:r>
              <a:rPr lang="en-US" b="1" i="0" u="none" dirty="0"/>
              <a:t>5. Budget Allocation</a:t>
            </a:r>
            <a:br>
              <a:rPr lang="en-US" b="1" i="0" u="none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62238-9247-38E2-A51A-413465278F44}"/>
              </a:ext>
            </a:extLst>
          </p:cNvPr>
          <p:cNvSpPr txBox="1"/>
          <p:nvPr/>
        </p:nvSpPr>
        <p:spPr>
          <a:xfrm>
            <a:off x="4570855" y="4047443"/>
            <a:ext cx="4379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Goal of the project: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60806-A676-5066-4971-5A38B08FB782}"/>
              </a:ext>
            </a:extLst>
          </p:cNvPr>
          <p:cNvSpPr txBox="1"/>
          <p:nvPr/>
        </p:nvSpPr>
        <p:spPr>
          <a:xfrm>
            <a:off x="3884700" y="4541832"/>
            <a:ext cx="4648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main goal of this project is to </a:t>
            </a:r>
            <a:r>
              <a:rPr lang="en-US" b="1" dirty="0"/>
              <a:t>predict whether a user will click on an online advertisement</a:t>
            </a:r>
            <a:r>
              <a:rPr lang="en-US" dirty="0"/>
              <a:t> using machine learning.</a:t>
            </a:r>
            <a:br>
              <a:rPr lang="en-US" dirty="0"/>
            </a:br>
            <a:r>
              <a:rPr lang="en-US" dirty="0"/>
              <a:t>We used historical ad impression data to build a model that can estimate the click probability for new ads.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C2315-DDA1-1177-6F2E-31349CE1CB74}"/>
              </a:ext>
            </a:extLst>
          </p:cNvPr>
          <p:cNvSpPr txBox="1"/>
          <p:nvPr/>
        </p:nvSpPr>
        <p:spPr>
          <a:xfrm>
            <a:off x="4356804" y="514069"/>
            <a:ext cx="464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2000" b="1" dirty="0"/>
              <a:t>Importance of CTR in online advertising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BB5AFE-F64F-CADB-3A25-B29D2EF769C4}"/>
              </a:ext>
            </a:extLst>
          </p:cNvPr>
          <p:cNvSpPr/>
          <p:nvPr/>
        </p:nvSpPr>
        <p:spPr>
          <a:xfrm>
            <a:off x="3119581" y="638627"/>
            <a:ext cx="1084060" cy="108406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Monitor">
            <a:extLst>
              <a:ext uri="{FF2B5EF4-FFF2-40B4-BE49-F238E27FC236}">
                <a16:creationId xmlns:a16="http://schemas.microsoft.com/office/drawing/2014/main" id="{4974BB55-E24E-FA33-8AA6-59ABF6D5764B}"/>
              </a:ext>
            </a:extLst>
          </p:cNvPr>
          <p:cNvSpPr/>
          <p:nvPr/>
        </p:nvSpPr>
        <p:spPr>
          <a:xfrm>
            <a:off x="3365328" y="884681"/>
            <a:ext cx="622001" cy="6220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CF0D90-30E0-2C2C-D0D3-6F23F8C3B480}"/>
              </a:ext>
            </a:extLst>
          </p:cNvPr>
          <p:cNvSpPr/>
          <p:nvPr/>
        </p:nvSpPr>
        <p:spPr>
          <a:xfrm>
            <a:off x="3066170" y="3564819"/>
            <a:ext cx="1084060" cy="108406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Rectangle 16" descr="Key">
            <a:extLst>
              <a:ext uri="{FF2B5EF4-FFF2-40B4-BE49-F238E27FC236}">
                <a16:creationId xmlns:a16="http://schemas.microsoft.com/office/drawing/2014/main" id="{E2E588CC-E75B-BD89-184B-93E28C7FFDFF}"/>
              </a:ext>
            </a:extLst>
          </p:cNvPr>
          <p:cNvSpPr/>
          <p:nvPr/>
        </p:nvSpPr>
        <p:spPr>
          <a:xfrm>
            <a:off x="3320037" y="3794774"/>
            <a:ext cx="622001" cy="6220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C137-587F-342B-0B13-436B7DFF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Model Evaluation – Before Hyperparameter Tuning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C7E7B-4298-EDC8-F3E1-A4BED40A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96" y="1513684"/>
            <a:ext cx="5704339" cy="2292920"/>
          </a:xfrm>
        </p:spPr>
      </p:pic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42F26029-003C-AE8B-2964-CCD4BBED1BC3}"/>
              </a:ext>
            </a:extLst>
          </p:cNvPr>
          <p:cNvGraphicFramePr/>
          <p:nvPr/>
        </p:nvGraphicFramePr>
        <p:xfrm>
          <a:off x="771278" y="3806603"/>
          <a:ext cx="6718852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43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 – After Hyperparameter Tuning</a:t>
            </a:r>
            <a:endParaRPr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8FF445-2B5C-9E7D-E9B3-A50FE8E2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473" y="1684447"/>
            <a:ext cx="6679097" cy="2140131"/>
          </a:xfrm>
        </p:spPr>
      </p:pic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A5FC8B2C-9CDF-E712-9897-9BE45FE70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21431"/>
              </p:ext>
            </p:extLst>
          </p:nvPr>
        </p:nvGraphicFramePr>
        <p:xfrm>
          <a:off x="1065473" y="3975653"/>
          <a:ext cx="7243640" cy="230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901"/>
          </a:xfrm>
        </p:spPr>
        <p:txBody>
          <a:bodyPr>
            <a:normAutofit fontScale="90000"/>
          </a:bodyPr>
          <a:lstStyle/>
          <a:p>
            <a:r>
              <a:rPr dirty="0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E719A2-4918-BBA1-C4E1-00716AEAB9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53548"/>
          <a:ext cx="8229600" cy="5072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344744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Future Work</a:t>
            </a:r>
            <a:endParaRPr lang="en-US" sz="38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192697"/>
            <a:ext cx="5546035" cy="4823474"/>
          </a:xfrm>
        </p:spPr>
        <p:txBody>
          <a:bodyPr anchor="ctr">
            <a:normAutofit/>
          </a:bodyPr>
          <a:lstStyle/>
          <a:p>
            <a:pPr marL="400050" lvl="1" indent="0">
              <a:lnSpc>
                <a:spcPct val="90000"/>
              </a:lnSpc>
              <a:buNone/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1400" b="1" dirty="0"/>
              <a:t>Richer Features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000" b="1" dirty="0"/>
          </a:p>
          <a:p>
            <a:pPr lvl="1">
              <a:lnSpc>
                <a:spcPct val="90000"/>
              </a:lnSpc>
            </a:pPr>
            <a:r>
              <a:rPr lang="en-US" sz="1200" b="1" dirty="0"/>
              <a:t>Cold Start Handling</a:t>
            </a:r>
            <a:r>
              <a:rPr lang="en-US" sz="1200" dirty="0"/>
              <a:t>: Combine collaborative filtering (based on similar users/items) with content-based methods using metadata like ad category and device info.</a:t>
            </a:r>
          </a:p>
          <a:p>
            <a:pPr lvl="1">
              <a:lnSpc>
                <a:spcPct val="90000"/>
              </a:lnSpc>
            </a:pPr>
            <a:r>
              <a:rPr lang="en-US" sz="1200" b="1" dirty="0"/>
              <a:t>Additional User Data</a:t>
            </a:r>
            <a:r>
              <a:rPr lang="en-US" sz="1200" dirty="0"/>
              <a:t>: Include session history, geographic location, and behavioral patterns to boost personalization and predictive performance.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000" dirty="0"/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en-US" sz="1400" b="1" dirty="0"/>
              <a:t>Deep Learning Models</a:t>
            </a:r>
          </a:p>
          <a:p>
            <a:pPr marL="0" lvl="1" indent="0">
              <a:lnSpc>
                <a:spcPct val="90000"/>
              </a:lnSpc>
              <a:buNone/>
            </a:pPr>
            <a:endParaRPr lang="en-US" sz="1000" b="1" dirty="0"/>
          </a:p>
          <a:p>
            <a:pPr lvl="1">
              <a:lnSpc>
                <a:spcPct val="90000"/>
              </a:lnSpc>
            </a:pPr>
            <a:r>
              <a:rPr lang="en-US" sz="1200" dirty="0"/>
              <a:t>Explore </a:t>
            </a:r>
            <a:r>
              <a:rPr lang="en-US" sz="1200" b="1" dirty="0"/>
              <a:t>RNNs </a:t>
            </a:r>
            <a:r>
              <a:rPr lang="en-US" sz="1200" dirty="0"/>
              <a:t>or</a:t>
            </a:r>
            <a:r>
              <a:rPr lang="en-US" sz="1200" b="1" dirty="0"/>
              <a:t> CNNs </a:t>
            </a:r>
            <a:r>
              <a:rPr lang="en-US" sz="1200" dirty="0"/>
              <a:t>to capture sequential behavior and time-based dependencies in user interactions.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000" dirty="0"/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en-US" sz="1400" b="1" dirty="0"/>
              <a:t>Class Imbalance Strategies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sz="1000" b="1" dirty="0"/>
              <a:t>	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Try SMOTE, ensemble bagging, or other resampling methods to improve recall for minority class predictions.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r>
              <a:rPr lang="en-US" sz="1400" b="1" dirty="0"/>
              <a:t>Hypothesis Testing</a:t>
            </a:r>
          </a:p>
          <a:p>
            <a:pPr marL="342900" lvl="1" indent="-342900">
              <a:lnSpc>
                <a:spcPct val="90000"/>
              </a:lnSpc>
              <a:buFont typeface="Arial"/>
              <a:buChar char="•"/>
            </a:pPr>
            <a:endParaRPr lang="en-US" sz="10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Use statistical techniques such as </a:t>
            </a:r>
            <a:r>
              <a:rPr lang="en-US" sz="1200" b="1" dirty="0"/>
              <a:t>chi-square tests</a:t>
            </a:r>
            <a:r>
              <a:rPr lang="en-US" sz="1200" dirty="0"/>
              <a:t> and </a:t>
            </a:r>
            <a:r>
              <a:rPr lang="en-US" sz="1200" b="1" dirty="0"/>
              <a:t>z-tests</a:t>
            </a:r>
            <a:r>
              <a:rPr lang="en-US" sz="1200" dirty="0"/>
              <a:t> to validate observed CTR patterns and enhance feature engineering.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F2864028-31D9-FB87-9C0D-7248F85CC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22" y="425389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Acknowledgements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598EFF9-FA2C-84C9-16BB-7471AD7580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6412" y="1419561"/>
          <a:ext cx="5033221" cy="37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9F22CD96-7A02-4465-9BBE-366F0F4F9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836450"/>
          </a:xfrm>
        </p:spPr>
        <p:txBody>
          <a:bodyPr anchor="b">
            <a:normAutofit/>
          </a:bodyPr>
          <a:lstStyle/>
          <a:p>
            <a:r>
              <a:rPr lang="en-US" sz="3500" dirty="0"/>
              <a:t>Q&amp;A / Thank You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10818" y="2405894"/>
            <a:ext cx="4896158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GitHub Repo: </a:t>
            </a:r>
            <a:r>
              <a:rPr lang="en-US" sz="2000" dirty="0" err="1"/>
              <a:t>CapstoneTwo_CTRprediction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https://github.com/VidushiR/Springboard/tree/main/CapstoneTwo_CTRprediction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A782FE96-E866-F30B-37A8-68BE5DCBE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EFD0-A10B-B9B0-F73A-E4B76C7F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29" y="254564"/>
            <a:ext cx="3992787" cy="1050775"/>
          </a:xfrm>
        </p:spPr>
        <p:txBody>
          <a:bodyPr anchor="b">
            <a:normAutofit/>
          </a:bodyPr>
          <a:lstStyle/>
          <a:p>
            <a:r>
              <a:rPr lang="en-US" sz="3500" dirty="0"/>
              <a:t>Project Objectives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oup of different colored bars&#10;&#10;AI-generated content may be incorrect.">
            <a:extLst>
              <a:ext uri="{FF2B5EF4-FFF2-40B4-BE49-F238E27FC236}">
                <a16:creationId xmlns:a16="http://schemas.microsoft.com/office/drawing/2014/main" id="{C16D10E8-25D9-46E3-5116-DE5AA4D5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" b="7744"/>
          <a:stretch>
            <a:fillRect/>
          </a:stretch>
        </p:blipFill>
        <p:spPr>
          <a:xfrm>
            <a:off x="4247322" y="1272481"/>
            <a:ext cx="4861580" cy="402561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417E6A-D462-35B3-8993-3D321800E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458720"/>
              </p:ext>
            </p:extLst>
          </p:nvPr>
        </p:nvGraphicFramePr>
        <p:xfrm>
          <a:off x="342900" y="1559903"/>
          <a:ext cx="3986392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793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dirty="0"/>
              <a:t>Data Source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84E0BAE-6D0E-5BC9-F7CA-6ABEE0FA9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005628"/>
              </p:ext>
            </p:extLst>
          </p:nvPr>
        </p:nvGraphicFramePr>
        <p:xfrm>
          <a:off x="457200" y="1080052"/>
          <a:ext cx="8229600" cy="5046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US" sz="4200" dirty="0"/>
              <a:t>Problem Statement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1EB9A-84E8-405D-DF4C-7482684F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0" y="2290936"/>
            <a:ext cx="7958495" cy="395935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F2A373-3525-1C99-8443-2C1E0007B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1527"/>
              </p:ext>
            </p:extLst>
          </p:nvPr>
        </p:nvGraphicFramePr>
        <p:xfrm>
          <a:off x="3490721" y="502920"/>
          <a:ext cx="5170932" cy="146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2699766" cy="14630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Data Cleaning &amp; Preprocessing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355598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846" y="630936"/>
            <a:ext cx="5305807" cy="1463040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Handling missing values</a:t>
            </a:r>
          </a:p>
          <a:p>
            <a:r>
              <a:rPr lang="en-US" sz="1900">
                <a:solidFill>
                  <a:srgbClr val="FFFFFF"/>
                </a:solidFill>
              </a:rPr>
              <a:t>Categorical encoding</a:t>
            </a:r>
          </a:p>
          <a:p>
            <a:r>
              <a:rPr lang="en-US" sz="1900">
                <a:solidFill>
                  <a:srgbClr val="FFFFFF"/>
                </a:solidFill>
              </a:rPr>
              <a:t>Data splitting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FAFA3-C71D-FE88-F078-EFADE51F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479"/>
              </p:ext>
            </p:extLst>
          </p:nvPr>
        </p:nvGraphicFramePr>
        <p:xfrm>
          <a:off x="473202" y="3088208"/>
          <a:ext cx="8188453" cy="3045672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3015025">
                  <a:extLst>
                    <a:ext uri="{9D8B030D-6E8A-4147-A177-3AD203B41FA5}">
                      <a16:colId xmlns:a16="http://schemas.microsoft.com/office/drawing/2014/main" val="219708167"/>
                    </a:ext>
                  </a:extLst>
                </a:gridCol>
                <a:gridCol w="5173428">
                  <a:extLst>
                    <a:ext uri="{9D8B030D-6E8A-4147-A177-3AD203B41FA5}">
                      <a16:colId xmlns:a16="http://schemas.microsoft.com/office/drawing/2014/main" val="4290742122"/>
                    </a:ext>
                  </a:extLst>
                </a:gridCol>
              </a:tblGrid>
              <a:tr h="468972"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Step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107511"/>
                  </a:ext>
                </a:extLst>
              </a:tr>
              <a:tr h="46897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Missing Values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Verified no missing values in any columns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685423"/>
                  </a:ext>
                </a:extLst>
              </a:tr>
              <a:tr h="70081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Data Type Conversion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Converted 23 object columns to category → reduced memory to ~3.9MB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792651"/>
                  </a:ext>
                </a:extLst>
              </a:tr>
              <a:tr h="46897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Label Encoding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Applied to high-cardinality categorical features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21948"/>
                  </a:ext>
                </a:extLst>
              </a:tr>
              <a:tr h="46897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Feature Engineering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Created binary features like is_high_ctr_site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211401"/>
                  </a:ext>
                </a:extLst>
              </a:tr>
              <a:tr h="46897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Data Splitting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80/20 split; preserved class imbalance</a:t>
                      </a:r>
                    </a:p>
                  </a:txBody>
                  <a:tcPr marL="128302" marR="98694" marT="98694" marB="986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705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D2DE5-5041-8FF5-1D58-CBD0E680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588E2-6973-7FAF-7C59-FAE0D622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762001"/>
            <a:ext cx="3060272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Exploratory Data Analysis (EDA)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50" y="0"/>
            <a:ext cx="508634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65C4D-36D5-3821-1F76-A5EC1F56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818" y="533409"/>
            <a:ext cx="5016565" cy="4815903"/>
          </a:xfrm>
          <a:prstGeom prst="rect">
            <a:avLst/>
          </a:prstGeo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BD9A9A3-5E52-D344-DFFB-B76D13C2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817008"/>
              </p:ext>
            </p:extLst>
          </p:nvPr>
        </p:nvGraphicFramePr>
        <p:xfrm>
          <a:off x="571352" y="2470244"/>
          <a:ext cx="3060271" cy="3769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269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238" y="4230093"/>
            <a:ext cx="3112935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3500"/>
              <a:t>EDA: Target Variable Distribution</a:t>
            </a:r>
          </a:p>
        </p:txBody>
      </p:sp>
      <p:pic>
        <p:nvPicPr>
          <p:cNvPr id="4" name="Picture 3" descr="A graph of a graph of a bar&#10;&#10;AI-generated content may be incorrect.">
            <a:extLst>
              <a:ext uri="{FF2B5EF4-FFF2-40B4-BE49-F238E27FC236}">
                <a16:creationId xmlns:a16="http://schemas.microsoft.com/office/drawing/2014/main" id="{536E927A-1341-9F37-AB80-CD0878CC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94"/>
          <a:stretch>
            <a:fillRect/>
          </a:stretch>
        </p:blipFill>
        <p:spPr>
          <a:xfrm>
            <a:off x="417444" y="489671"/>
            <a:ext cx="8354833" cy="339038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6FE59B6-D8C4-FDB9-F2A5-D20C431B6C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34811" y="4230094"/>
            <a:ext cx="4676451" cy="18001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Only ~21.6% of impressions resulted in a click.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imbalance can bias models toward predicting the majority class (non-clicks),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reducing recall and overall effectiveness.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8120-6B96-4270-AC24-DCBBA53A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3377"/>
          </a:xfrm>
        </p:spPr>
        <p:txBody>
          <a:bodyPr/>
          <a:lstStyle/>
          <a:p>
            <a:r>
              <a:rPr lang="en-US" dirty="0"/>
              <a:t>Feature Distributions: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7ADA619-7359-42B4-2A59-4B44087A8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888422"/>
              </p:ext>
            </p:extLst>
          </p:nvPr>
        </p:nvGraphicFramePr>
        <p:xfrm>
          <a:off x="528506" y="4123644"/>
          <a:ext cx="8229600" cy="2595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8C7818-F00C-D264-B4C4-37F4CD970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9418"/>
            <a:ext cx="4367821" cy="2300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60E25-1F58-1740-4F24-7651DBEEB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525" y="1847659"/>
            <a:ext cx="3789275" cy="1966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F72A-F313-F6B4-294F-E31EEAE14A68}"/>
              </a:ext>
            </a:extLst>
          </p:cNvPr>
          <p:cNvSpPr txBox="1"/>
          <p:nvPr/>
        </p:nvSpPr>
        <p:spPr>
          <a:xfrm>
            <a:off x="952151" y="1139253"/>
            <a:ext cx="2822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Top Categories:</a:t>
            </a:r>
          </a:p>
        </p:txBody>
      </p:sp>
    </p:spTree>
    <p:extLst>
      <p:ext uri="{BB962C8B-B14F-4D97-AF65-F5344CB8AC3E}">
        <p14:creationId xmlns:p14="http://schemas.microsoft.com/office/powerpoint/2010/main" val="72272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8374</TotalTime>
  <Words>1776</Words>
  <Application>Microsoft Office PowerPoint</Application>
  <PresentationFormat>On-screen Show (4:3)</PresentationFormat>
  <Paragraphs>180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Arial Unicode MS</vt:lpstr>
      <vt:lpstr>Calibri</vt:lpstr>
      <vt:lpstr>Office Theme</vt:lpstr>
      <vt:lpstr>Click-Through Rate (CTR) Prediction</vt:lpstr>
      <vt:lpstr>Introduction</vt:lpstr>
      <vt:lpstr>Project Objectives</vt:lpstr>
      <vt:lpstr>Data Source</vt:lpstr>
      <vt:lpstr>Problem Statement</vt:lpstr>
      <vt:lpstr>Data Cleaning &amp; Preprocessing</vt:lpstr>
      <vt:lpstr>Exploratory Data Analysis (EDA)</vt:lpstr>
      <vt:lpstr>EDA: Target Variable Distribution</vt:lpstr>
      <vt:lpstr>Feature Distributions:</vt:lpstr>
      <vt:lpstr>CTR Distribution by Top App IDs - Outliers</vt:lpstr>
      <vt:lpstr>Feature Distributions: Skewness</vt:lpstr>
      <vt:lpstr>EDA: Correlation Analysis – Categorical Feature Associations</vt:lpstr>
      <vt:lpstr>Modeling Approach</vt:lpstr>
      <vt:lpstr>Baseline Model Performance</vt:lpstr>
      <vt:lpstr>Model Evaluation – Before Tuning</vt:lpstr>
      <vt:lpstr>Model Performance – After Tuning</vt:lpstr>
      <vt:lpstr>Model Performance – After Tuning</vt:lpstr>
      <vt:lpstr>Feature Selection using XGBoost</vt:lpstr>
      <vt:lpstr>Feature Selection using Random Forest</vt:lpstr>
      <vt:lpstr>Model Evaluation – Before Hyperparameter Tuning</vt:lpstr>
      <vt:lpstr>Evaluation Metrics – After Hyperparameter Tuning</vt:lpstr>
      <vt:lpstr>Recommendations</vt:lpstr>
      <vt:lpstr>Future Work</vt:lpstr>
      <vt:lpstr>Acknowledgements</vt:lpstr>
      <vt:lpstr>Q&amp;A /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Viidushi Raval</cp:lastModifiedBy>
  <cp:revision>109</cp:revision>
  <dcterms:created xsi:type="dcterms:W3CDTF">2013-01-27T09:14:16Z</dcterms:created>
  <dcterms:modified xsi:type="dcterms:W3CDTF">2025-07-10T22:08:35Z</dcterms:modified>
  <cp:category/>
</cp:coreProperties>
</file>